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92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4" r:id="rId33"/>
    <p:sldId id="295" r:id="rId34"/>
    <p:sldId id="298" r:id="rId35"/>
    <p:sldId id="299" r:id="rId36"/>
    <p:sldId id="297" r:id="rId37"/>
    <p:sldId id="288" r:id="rId38"/>
    <p:sldId id="289" r:id="rId39"/>
    <p:sldId id="286" r:id="rId40"/>
    <p:sldId id="287" r:id="rId41"/>
    <p:sldId id="300" r:id="rId42"/>
    <p:sldId id="290" r:id="rId43"/>
    <p:sldId id="291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3CFF32-267E-4BA7-A867-937396860363}">
  <a:tblStyle styleId="{053CFF32-267E-4BA7-A867-9373968603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05" autoAdjust="0"/>
  </p:normalViewPr>
  <p:slideViewPr>
    <p:cSldViewPr snapToGrid="0">
      <p:cViewPr varScale="1">
        <p:scale>
          <a:sx n="121" d="100"/>
          <a:sy n="121" d="100"/>
        </p:scale>
        <p:origin x="120" y="4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7ce148a0d_1_65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c7ce148a0d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7d5b0871a_0_141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2c7d5b0871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7d5b0871a_0_18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c7d5b0871a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7ce148a0d_1_23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c7ce148a0d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8045afb5f_0_55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2c8045afb5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c8045afb5f_0_8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2c8045afb5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c8045afb5f_0_17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2c8045afb5f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7ce148a0d_1_251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2c7ce148a0d_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c8045afb5f_0_20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2c8045afb5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8045afb5f_0_23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2c8045afb5f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c8045afb5f_0_25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2c8045afb5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7d5b0871a_0_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c7d5b0871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c8045afb5f_0_27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2c8045afb5f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c8045afb5f_0_287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2c8045afb5f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c8045afb5f_0_302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2c8045afb5f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c8045afb5f_0_36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2c8045afb5f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c8045afb5f_0_14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2c8045afb5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c8045afb5f_0_479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2c8045afb5f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c8045afb5f_0_391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g2c8045afb5f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c8045afb5f_0_405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g2c8045afb5f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c7ce148a0d_1_279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c7ce148a0d_1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c8045afb5f_0_55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g2c8045afb5f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7ce148a0d_1_7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c7ce148a0d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47052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4894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921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09109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9308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c8045afb5f_0_70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g2c8045afb5f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c8045afb5f_0_73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g2c8045afb5f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c8045afb5f_0_59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g2c8045afb5f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c8045afb5f_0_71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2c8045afb5f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7ce148a0d_1_8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c7ce148a0d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c8045afb5f_0_71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2c8045afb5f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8030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c7ce148a0d_1_30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g2c7ce148a0d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c8045afb5f_0_627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g2c8045afb5f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7ce148a0d_1_8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c7ce148a0d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3488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7d5b0871a_0_39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c7d5b0871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7d5b0871a_0_7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c7d5b0871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7d5b0871a_0_10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c7d5b0871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8045afb5f_0_11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c8045afb5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>
  <p:cSld name="OBJECT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37654" cy="5137158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17" y="-4674"/>
            <a:ext cx="1527319" cy="76581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8655198" y="0"/>
            <a:ext cx="482582" cy="457588"/>
          </a:xfrm>
          <a:custGeom>
            <a:avLst/>
            <a:gdLst/>
            <a:ahLst/>
            <a:cxnLst/>
            <a:rect l="l" t="t" r="r" b="b"/>
            <a:pathLst>
              <a:path w="965834" h="916305" extrusionOk="0">
                <a:moveTo>
                  <a:pt x="506900" y="0"/>
                </a:moveTo>
                <a:lnTo>
                  <a:pt x="488345" y="0"/>
                </a:lnTo>
                <a:lnTo>
                  <a:pt x="487646" y="4151"/>
                </a:lnTo>
                <a:lnTo>
                  <a:pt x="475680" y="47486"/>
                </a:lnTo>
                <a:lnTo>
                  <a:pt x="459456" y="89850"/>
                </a:lnTo>
                <a:lnTo>
                  <a:pt x="439280" y="130944"/>
                </a:lnTo>
                <a:lnTo>
                  <a:pt x="415457" y="170467"/>
                </a:lnTo>
                <a:lnTo>
                  <a:pt x="388292" y="208123"/>
                </a:lnTo>
                <a:lnTo>
                  <a:pt x="358091" y="243610"/>
                </a:lnTo>
                <a:lnTo>
                  <a:pt x="325158" y="276632"/>
                </a:lnTo>
                <a:lnTo>
                  <a:pt x="289800" y="306888"/>
                </a:lnTo>
                <a:lnTo>
                  <a:pt x="252320" y="334079"/>
                </a:lnTo>
                <a:lnTo>
                  <a:pt x="213025" y="357908"/>
                </a:lnTo>
                <a:lnTo>
                  <a:pt x="172220" y="378075"/>
                </a:lnTo>
                <a:lnTo>
                  <a:pt x="130209" y="394280"/>
                </a:lnTo>
                <a:lnTo>
                  <a:pt x="87299" y="406225"/>
                </a:lnTo>
                <a:lnTo>
                  <a:pt x="43794" y="413612"/>
                </a:lnTo>
                <a:lnTo>
                  <a:pt x="0" y="416140"/>
                </a:lnTo>
                <a:lnTo>
                  <a:pt x="43794" y="418669"/>
                </a:lnTo>
                <a:lnTo>
                  <a:pt x="87299" y="426055"/>
                </a:lnTo>
                <a:lnTo>
                  <a:pt x="130209" y="437998"/>
                </a:lnTo>
                <a:lnTo>
                  <a:pt x="172220" y="454199"/>
                </a:lnTo>
                <a:lnTo>
                  <a:pt x="213025" y="474357"/>
                </a:lnTo>
                <a:lnTo>
                  <a:pt x="252320" y="498173"/>
                </a:lnTo>
                <a:lnTo>
                  <a:pt x="289800" y="525347"/>
                </a:lnTo>
                <a:lnTo>
                  <a:pt x="325158" y="555579"/>
                </a:lnTo>
                <a:lnTo>
                  <a:pt x="358091" y="588570"/>
                </a:lnTo>
                <a:lnTo>
                  <a:pt x="388292" y="624019"/>
                </a:lnTo>
                <a:lnTo>
                  <a:pt x="415457" y="661626"/>
                </a:lnTo>
                <a:lnTo>
                  <a:pt x="439280" y="701093"/>
                </a:lnTo>
                <a:lnTo>
                  <a:pt x="459456" y="742118"/>
                </a:lnTo>
                <a:lnTo>
                  <a:pt x="475680" y="784402"/>
                </a:lnTo>
                <a:lnTo>
                  <a:pt x="487646" y="827645"/>
                </a:lnTo>
                <a:lnTo>
                  <a:pt x="495050" y="871547"/>
                </a:lnTo>
                <a:lnTo>
                  <a:pt x="497585" y="915809"/>
                </a:lnTo>
                <a:lnTo>
                  <a:pt x="500142" y="871547"/>
                </a:lnTo>
                <a:lnTo>
                  <a:pt x="507604" y="827645"/>
                </a:lnTo>
                <a:lnTo>
                  <a:pt x="519662" y="784402"/>
                </a:lnTo>
                <a:lnTo>
                  <a:pt x="536008" y="742118"/>
                </a:lnTo>
                <a:lnTo>
                  <a:pt x="556331" y="701093"/>
                </a:lnTo>
                <a:lnTo>
                  <a:pt x="580323" y="661626"/>
                </a:lnTo>
                <a:lnTo>
                  <a:pt x="607673" y="624019"/>
                </a:lnTo>
                <a:lnTo>
                  <a:pt x="638073" y="588570"/>
                </a:lnTo>
                <a:lnTo>
                  <a:pt x="671212" y="555579"/>
                </a:lnTo>
                <a:lnTo>
                  <a:pt x="706783" y="525347"/>
                </a:lnTo>
                <a:lnTo>
                  <a:pt x="744474" y="498173"/>
                </a:lnTo>
                <a:lnTo>
                  <a:pt x="783977" y="474357"/>
                </a:lnTo>
                <a:lnTo>
                  <a:pt x="824982" y="454199"/>
                </a:lnTo>
                <a:lnTo>
                  <a:pt x="867181" y="437998"/>
                </a:lnTo>
                <a:lnTo>
                  <a:pt x="910262" y="426055"/>
                </a:lnTo>
                <a:lnTo>
                  <a:pt x="953918" y="418669"/>
                </a:lnTo>
                <a:lnTo>
                  <a:pt x="965602" y="417996"/>
                </a:lnTo>
                <a:lnTo>
                  <a:pt x="965602" y="414284"/>
                </a:lnTo>
                <a:lnTo>
                  <a:pt x="910262" y="406225"/>
                </a:lnTo>
                <a:lnTo>
                  <a:pt x="867181" y="394280"/>
                </a:lnTo>
                <a:lnTo>
                  <a:pt x="824982" y="378075"/>
                </a:lnTo>
                <a:lnTo>
                  <a:pt x="783977" y="357908"/>
                </a:lnTo>
                <a:lnTo>
                  <a:pt x="744474" y="334079"/>
                </a:lnTo>
                <a:lnTo>
                  <a:pt x="706783" y="306888"/>
                </a:lnTo>
                <a:lnTo>
                  <a:pt x="671212" y="276632"/>
                </a:lnTo>
                <a:lnTo>
                  <a:pt x="638073" y="243610"/>
                </a:lnTo>
                <a:lnTo>
                  <a:pt x="607673" y="208123"/>
                </a:lnTo>
                <a:lnTo>
                  <a:pt x="580323" y="170467"/>
                </a:lnTo>
                <a:lnTo>
                  <a:pt x="556331" y="130944"/>
                </a:lnTo>
                <a:lnTo>
                  <a:pt x="536008" y="89850"/>
                </a:lnTo>
                <a:lnTo>
                  <a:pt x="519662" y="47486"/>
                </a:lnTo>
                <a:lnTo>
                  <a:pt x="507604" y="4151"/>
                </a:lnTo>
                <a:lnTo>
                  <a:pt x="506900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1" name="Google Shape;61;p14"/>
          <p:cNvSpPr/>
          <p:nvPr/>
        </p:nvSpPr>
        <p:spPr>
          <a:xfrm>
            <a:off x="8655236" y="0"/>
            <a:ext cx="482582" cy="457588"/>
          </a:xfrm>
          <a:custGeom>
            <a:avLst/>
            <a:gdLst/>
            <a:ahLst/>
            <a:cxnLst/>
            <a:rect l="l" t="t" r="r" b="b"/>
            <a:pathLst>
              <a:path w="965834" h="916305" extrusionOk="0">
                <a:moveTo>
                  <a:pt x="497446" y="915851"/>
                </a:moveTo>
                <a:lnTo>
                  <a:pt x="494912" y="871590"/>
                </a:lnTo>
                <a:lnTo>
                  <a:pt x="487512" y="827689"/>
                </a:lnTo>
                <a:lnTo>
                  <a:pt x="475551" y="784447"/>
                </a:lnTo>
                <a:lnTo>
                  <a:pt x="459335" y="742164"/>
                </a:lnTo>
                <a:lnTo>
                  <a:pt x="439169" y="701140"/>
                </a:lnTo>
                <a:lnTo>
                  <a:pt x="415356" y="661676"/>
                </a:lnTo>
                <a:lnTo>
                  <a:pt x="388202" y="624069"/>
                </a:lnTo>
                <a:lnTo>
                  <a:pt x="358013" y="588621"/>
                </a:lnTo>
                <a:lnTo>
                  <a:pt x="325092" y="555632"/>
                </a:lnTo>
                <a:lnTo>
                  <a:pt x="289746" y="525401"/>
                </a:lnTo>
                <a:lnTo>
                  <a:pt x="252278" y="498227"/>
                </a:lnTo>
                <a:lnTo>
                  <a:pt x="212993" y="474412"/>
                </a:lnTo>
                <a:lnTo>
                  <a:pt x="172198" y="454254"/>
                </a:lnTo>
                <a:lnTo>
                  <a:pt x="130196" y="438054"/>
                </a:lnTo>
                <a:lnTo>
                  <a:pt x="87292" y="426111"/>
                </a:lnTo>
                <a:lnTo>
                  <a:pt x="43792" y="418726"/>
                </a:lnTo>
                <a:lnTo>
                  <a:pt x="0" y="416197"/>
                </a:lnTo>
                <a:lnTo>
                  <a:pt x="43792" y="413668"/>
                </a:lnTo>
                <a:lnTo>
                  <a:pt x="87292" y="406282"/>
                </a:lnTo>
                <a:lnTo>
                  <a:pt x="130196" y="394336"/>
                </a:lnTo>
                <a:lnTo>
                  <a:pt x="172198" y="378130"/>
                </a:lnTo>
                <a:lnTo>
                  <a:pt x="212993" y="357964"/>
                </a:lnTo>
                <a:lnTo>
                  <a:pt x="252278" y="334135"/>
                </a:lnTo>
                <a:lnTo>
                  <a:pt x="289746" y="306942"/>
                </a:lnTo>
                <a:lnTo>
                  <a:pt x="325092" y="276686"/>
                </a:lnTo>
                <a:lnTo>
                  <a:pt x="358013" y="243663"/>
                </a:lnTo>
                <a:lnTo>
                  <a:pt x="388202" y="208175"/>
                </a:lnTo>
                <a:lnTo>
                  <a:pt x="415356" y="170519"/>
                </a:lnTo>
                <a:lnTo>
                  <a:pt x="439169" y="130995"/>
                </a:lnTo>
                <a:lnTo>
                  <a:pt x="459335" y="89901"/>
                </a:lnTo>
                <a:lnTo>
                  <a:pt x="475551" y="47536"/>
                </a:lnTo>
                <a:lnTo>
                  <a:pt x="487512" y="4199"/>
                </a:lnTo>
                <a:lnTo>
                  <a:pt x="488218" y="0"/>
                </a:lnTo>
              </a:path>
              <a:path w="965834" h="916305" extrusionOk="0">
                <a:moveTo>
                  <a:pt x="506756" y="0"/>
                </a:moveTo>
                <a:lnTo>
                  <a:pt x="519533" y="47536"/>
                </a:lnTo>
                <a:lnTo>
                  <a:pt x="535885" y="89901"/>
                </a:lnTo>
                <a:lnTo>
                  <a:pt x="556217" y="130995"/>
                </a:lnTo>
                <a:lnTo>
                  <a:pt x="580217" y="170519"/>
                </a:lnTo>
                <a:lnTo>
                  <a:pt x="607578" y="208175"/>
                </a:lnTo>
                <a:lnTo>
                  <a:pt x="637988" y="243663"/>
                </a:lnTo>
                <a:lnTo>
                  <a:pt x="671138" y="276686"/>
                </a:lnTo>
                <a:lnTo>
                  <a:pt x="706718" y="306942"/>
                </a:lnTo>
                <a:lnTo>
                  <a:pt x="744419" y="334135"/>
                </a:lnTo>
                <a:lnTo>
                  <a:pt x="783931" y="357964"/>
                </a:lnTo>
                <a:lnTo>
                  <a:pt x="824944" y="378130"/>
                </a:lnTo>
                <a:lnTo>
                  <a:pt x="867149" y="394336"/>
                </a:lnTo>
                <a:lnTo>
                  <a:pt x="910235" y="406282"/>
                </a:lnTo>
                <a:lnTo>
                  <a:pt x="953893" y="413668"/>
                </a:lnTo>
                <a:lnTo>
                  <a:pt x="965528" y="414338"/>
                </a:lnTo>
              </a:path>
              <a:path w="965834" h="916305" extrusionOk="0">
                <a:moveTo>
                  <a:pt x="965528" y="418056"/>
                </a:moveTo>
                <a:lnTo>
                  <a:pt x="910235" y="426111"/>
                </a:lnTo>
                <a:lnTo>
                  <a:pt x="867149" y="438054"/>
                </a:lnTo>
                <a:lnTo>
                  <a:pt x="824944" y="454254"/>
                </a:lnTo>
                <a:lnTo>
                  <a:pt x="783931" y="474412"/>
                </a:lnTo>
                <a:lnTo>
                  <a:pt x="744419" y="498227"/>
                </a:lnTo>
                <a:lnTo>
                  <a:pt x="706718" y="525401"/>
                </a:lnTo>
                <a:lnTo>
                  <a:pt x="671138" y="555632"/>
                </a:lnTo>
                <a:lnTo>
                  <a:pt x="637988" y="588621"/>
                </a:lnTo>
                <a:lnTo>
                  <a:pt x="607578" y="624069"/>
                </a:lnTo>
                <a:lnTo>
                  <a:pt x="580217" y="661676"/>
                </a:lnTo>
                <a:lnTo>
                  <a:pt x="556217" y="701140"/>
                </a:lnTo>
                <a:lnTo>
                  <a:pt x="535885" y="742164"/>
                </a:lnTo>
                <a:lnTo>
                  <a:pt x="519533" y="784447"/>
                </a:lnTo>
                <a:lnTo>
                  <a:pt x="507469" y="827689"/>
                </a:lnTo>
                <a:lnTo>
                  <a:pt x="500003" y="871590"/>
                </a:lnTo>
                <a:lnTo>
                  <a:pt x="497446" y="915851"/>
                </a:lnTo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2" name="Google Shape;62;p14"/>
          <p:cNvSpPr/>
          <p:nvPr/>
        </p:nvSpPr>
        <p:spPr>
          <a:xfrm>
            <a:off x="8655198" y="419947"/>
            <a:ext cx="482582" cy="499446"/>
          </a:xfrm>
          <a:custGeom>
            <a:avLst/>
            <a:gdLst/>
            <a:ahLst/>
            <a:cxnLst/>
            <a:rect l="l" t="t" r="r" b="b"/>
            <a:pathLst>
              <a:path w="965834" h="1000125" extrusionOk="0">
                <a:moveTo>
                  <a:pt x="497585" y="0"/>
                </a:moveTo>
                <a:lnTo>
                  <a:pt x="495050" y="44382"/>
                </a:lnTo>
                <a:lnTo>
                  <a:pt x="487646" y="88390"/>
                </a:lnTo>
                <a:lnTo>
                  <a:pt x="475680" y="131726"/>
                </a:lnTo>
                <a:lnTo>
                  <a:pt x="459456" y="174089"/>
                </a:lnTo>
                <a:lnTo>
                  <a:pt x="439280" y="215183"/>
                </a:lnTo>
                <a:lnTo>
                  <a:pt x="415457" y="254706"/>
                </a:lnTo>
                <a:lnTo>
                  <a:pt x="388292" y="292362"/>
                </a:lnTo>
                <a:lnTo>
                  <a:pt x="358091" y="327849"/>
                </a:lnTo>
                <a:lnTo>
                  <a:pt x="325158" y="360871"/>
                </a:lnTo>
                <a:lnTo>
                  <a:pt x="289800" y="391127"/>
                </a:lnTo>
                <a:lnTo>
                  <a:pt x="252320" y="418319"/>
                </a:lnTo>
                <a:lnTo>
                  <a:pt x="213025" y="442147"/>
                </a:lnTo>
                <a:lnTo>
                  <a:pt x="172220" y="462314"/>
                </a:lnTo>
                <a:lnTo>
                  <a:pt x="130209" y="478519"/>
                </a:lnTo>
                <a:lnTo>
                  <a:pt x="87299" y="490464"/>
                </a:lnTo>
                <a:lnTo>
                  <a:pt x="43794" y="497851"/>
                </a:lnTo>
                <a:lnTo>
                  <a:pt x="0" y="500379"/>
                </a:lnTo>
                <a:lnTo>
                  <a:pt x="43794" y="502908"/>
                </a:lnTo>
                <a:lnTo>
                  <a:pt x="87299" y="510294"/>
                </a:lnTo>
                <a:lnTo>
                  <a:pt x="130209" y="522237"/>
                </a:lnTo>
                <a:lnTo>
                  <a:pt x="172220" y="538438"/>
                </a:lnTo>
                <a:lnTo>
                  <a:pt x="213025" y="558596"/>
                </a:lnTo>
                <a:lnTo>
                  <a:pt x="252320" y="582412"/>
                </a:lnTo>
                <a:lnTo>
                  <a:pt x="289800" y="609586"/>
                </a:lnTo>
                <a:lnTo>
                  <a:pt x="325158" y="639819"/>
                </a:lnTo>
                <a:lnTo>
                  <a:pt x="358091" y="672809"/>
                </a:lnTo>
                <a:lnTo>
                  <a:pt x="388292" y="708258"/>
                </a:lnTo>
                <a:lnTo>
                  <a:pt x="415457" y="745865"/>
                </a:lnTo>
                <a:lnTo>
                  <a:pt x="439280" y="785332"/>
                </a:lnTo>
                <a:lnTo>
                  <a:pt x="459456" y="826357"/>
                </a:lnTo>
                <a:lnTo>
                  <a:pt x="475680" y="868641"/>
                </a:lnTo>
                <a:lnTo>
                  <a:pt x="487646" y="911884"/>
                </a:lnTo>
                <a:lnTo>
                  <a:pt x="495050" y="955786"/>
                </a:lnTo>
                <a:lnTo>
                  <a:pt x="497585" y="1000048"/>
                </a:lnTo>
                <a:lnTo>
                  <a:pt x="500142" y="955786"/>
                </a:lnTo>
                <a:lnTo>
                  <a:pt x="507604" y="911884"/>
                </a:lnTo>
                <a:lnTo>
                  <a:pt x="519662" y="868641"/>
                </a:lnTo>
                <a:lnTo>
                  <a:pt x="536008" y="826357"/>
                </a:lnTo>
                <a:lnTo>
                  <a:pt x="556331" y="785332"/>
                </a:lnTo>
                <a:lnTo>
                  <a:pt x="580323" y="745865"/>
                </a:lnTo>
                <a:lnTo>
                  <a:pt x="607673" y="708258"/>
                </a:lnTo>
                <a:lnTo>
                  <a:pt x="638073" y="672809"/>
                </a:lnTo>
                <a:lnTo>
                  <a:pt x="671212" y="639819"/>
                </a:lnTo>
                <a:lnTo>
                  <a:pt x="706783" y="609586"/>
                </a:lnTo>
                <a:lnTo>
                  <a:pt x="744474" y="582412"/>
                </a:lnTo>
                <a:lnTo>
                  <a:pt x="783977" y="558596"/>
                </a:lnTo>
                <a:lnTo>
                  <a:pt x="824982" y="538438"/>
                </a:lnTo>
                <a:lnTo>
                  <a:pt x="867181" y="522237"/>
                </a:lnTo>
                <a:lnTo>
                  <a:pt x="910262" y="510294"/>
                </a:lnTo>
                <a:lnTo>
                  <a:pt x="953918" y="502908"/>
                </a:lnTo>
                <a:lnTo>
                  <a:pt x="965602" y="502235"/>
                </a:lnTo>
                <a:lnTo>
                  <a:pt x="965602" y="498524"/>
                </a:lnTo>
                <a:lnTo>
                  <a:pt x="910262" y="490464"/>
                </a:lnTo>
                <a:lnTo>
                  <a:pt x="867181" y="478519"/>
                </a:lnTo>
                <a:lnTo>
                  <a:pt x="824982" y="462314"/>
                </a:lnTo>
                <a:lnTo>
                  <a:pt x="783977" y="442147"/>
                </a:lnTo>
                <a:lnTo>
                  <a:pt x="744474" y="418319"/>
                </a:lnTo>
                <a:lnTo>
                  <a:pt x="706783" y="391127"/>
                </a:lnTo>
                <a:lnTo>
                  <a:pt x="671212" y="360871"/>
                </a:lnTo>
                <a:lnTo>
                  <a:pt x="638073" y="327849"/>
                </a:lnTo>
                <a:lnTo>
                  <a:pt x="607673" y="292362"/>
                </a:lnTo>
                <a:lnTo>
                  <a:pt x="580323" y="254706"/>
                </a:lnTo>
                <a:lnTo>
                  <a:pt x="556331" y="215183"/>
                </a:lnTo>
                <a:lnTo>
                  <a:pt x="536008" y="174089"/>
                </a:lnTo>
                <a:lnTo>
                  <a:pt x="519662" y="131726"/>
                </a:lnTo>
                <a:lnTo>
                  <a:pt x="507604" y="88390"/>
                </a:lnTo>
                <a:lnTo>
                  <a:pt x="500142" y="44382"/>
                </a:lnTo>
                <a:lnTo>
                  <a:pt x="497585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3" name="Google Shape;63;p14"/>
          <p:cNvSpPr/>
          <p:nvPr/>
        </p:nvSpPr>
        <p:spPr>
          <a:xfrm>
            <a:off x="8655236" y="419973"/>
            <a:ext cx="482582" cy="499446"/>
          </a:xfrm>
          <a:custGeom>
            <a:avLst/>
            <a:gdLst/>
            <a:ahLst/>
            <a:cxnLst/>
            <a:rect l="l" t="t" r="r" b="b"/>
            <a:pathLst>
              <a:path w="965834" h="1000125" extrusionOk="0">
                <a:moveTo>
                  <a:pt x="497446" y="1000043"/>
                </a:moveTo>
                <a:lnTo>
                  <a:pt x="494912" y="955780"/>
                </a:lnTo>
                <a:lnTo>
                  <a:pt x="487512" y="911877"/>
                </a:lnTo>
                <a:lnTo>
                  <a:pt x="475551" y="868634"/>
                </a:lnTo>
                <a:lnTo>
                  <a:pt x="459335" y="826350"/>
                </a:lnTo>
                <a:lnTo>
                  <a:pt x="439169" y="785325"/>
                </a:lnTo>
                <a:lnTo>
                  <a:pt x="415356" y="745859"/>
                </a:lnTo>
                <a:lnTo>
                  <a:pt x="388202" y="708252"/>
                </a:lnTo>
                <a:lnTo>
                  <a:pt x="358013" y="672803"/>
                </a:lnTo>
                <a:lnTo>
                  <a:pt x="325092" y="639813"/>
                </a:lnTo>
                <a:lnTo>
                  <a:pt x="289746" y="609581"/>
                </a:lnTo>
                <a:lnTo>
                  <a:pt x="252278" y="582408"/>
                </a:lnTo>
                <a:lnTo>
                  <a:pt x="212993" y="558592"/>
                </a:lnTo>
                <a:lnTo>
                  <a:pt x="172198" y="538434"/>
                </a:lnTo>
                <a:lnTo>
                  <a:pt x="130196" y="522234"/>
                </a:lnTo>
                <a:lnTo>
                  <a:pt x="87292" y="510291"/>
                </a:lnTo>
                <a:lnTo>
                  <a:pt x="43792" y="502905"/>
                </a:lnTo>
                <a:lnTo>
                  <a:pt x="0" y="500377"/>
                </a:lnTo>
                <a:lnTo>
                  <a:pt x="43792" y="497848"/>
                </a:lnTo>
                <a:lnTo>
                  <a:pt x="87292" y="490462"/>
                </a:lnTo>
                <a:lnTo>
                  <a:pt x="130196" y="478516"/>
                </a:lnTo>
                <a:lnTo>
                  <a:pt x="172198" y="462310"/>
                </a:lnTo>
                <a:lnTo>
                  <a:pt x="212993" y="442144"/>
                </a:lnTo>
                <a:lnTo>
                  <a:pt x="252278" y="418315"/>
                </a:lnTo>
                <a:lnTo>
                  <a:pt x="289746" y="391123"/>
                </a:lnTo>
                <a:lnTo>
                  <a:pt x="325092" y="360867"/>
                </a:lnTo>
                <a:lnTo>
                  <a:pt x="358013" y="327845"/>
                </a:lnTo>
                <a:lnTo>
                  <a:pt x="388202" y="292357"/>
                </a:lnTo>
                <a:lnTo>
                  <a:pt x="415356" y="254702"/>
                </a:lnTo>
                <a:lnTo>
                  <a:pt x="439169" y="215179"/>
                </a:lnTo>
                <a:lnTo>
                  <a:pt x="459335" y="174086"/>
                </a:lnTo>
                <a:lnTo>
                  <a:pt x="475551" y="131723"/>
                </a:lnTo>
                <a:lnTo>
                  <a:pt x="487512" y="88388"/>
                </a:lnTo>
                <a:lnTo>
                  <a:pt x="494912" y="44380"/>
                </a:lnTo>
                <a:lnTo>
                  <a:pt x="497446" y="0"/>
                </a:lnTo>
                <a:lnTo>
                  <a:pt x="500003" y="44380"/>
                </a:lnTo>
                <a:lnTo>
                  <a:pt x="507469" y="88388"/>
                </a:lnTo>
                <a:lnTo>
                  <a:pt x="519533" y="131723"/>
                </a:lnTo>
                <a:lnTo>
                  <a:pt x="535885" y="174086"/>
                </a:lnTo>
                <a:lnTo>
                  <a:pt x="556217" y="215179"/>
                </a:lnTo>
                <a:lnTo>
                  <a:pt x="580217" y="254702"/>
                </a:lnTo>
                <a:lnTo>
                  <a:pt x="607578" y="292357"/>
                </a:lnTo>
                <a:lnTo>
                  <a:pt x="637988" y="327845"/>
                </a:lnTo>
                <a:lnTo>
                  <a:pt x="671138" y="360867"/>
                </a:lnTo>
                <a:lnTo>
                  <a:pt x="706718" y="391123"/>
                </a:lnTo>
                <a:lnTo>
                  <a:pt x="744419" y="418315"/>
                </a:lnTo>
                <a:lnTo>
                  <a:pt x="783931" y="442144"/>
                </a:lnTo>
                <a:lnTo>
                  <a:pt x="824944" y="462310"/>
                </a:lnTo>
                <a:lnTo>
                  <a:pt x="867149" y="478516"/>
                </a:lnTo>
                <a:lnTo>
                  <a:pt x="910235" y="490462"/>
                </a:lnTo>
                <a:lnTo>
                  <a:pt x="953893" y="497848"/>
                </a:lnTo>
                <a:lnTo>
                  <a:pt x="965528" y="498518"/>
                </a:lnTo>
              </a:path>
              <a:path w="965834" h="1000125" extrusionOk="0">
                <a:moveTo>
                  <a:pt x="965528" y="502236"/>
                </a:moveTo>
                <a:lnTo>
                  <a:pt x="910235" y="510291"/>
                </a:lnTo>
                <a:lnTo>
                  <a:pt x="867149" y="522234"/>
                </a:lnTo>
                <a:lnTo>
                  <a:pt x="824944" y="538434"/>
                </a:lnTo>
                <a:lnTo>
                  <a:pt x="783931" y="558592"/>
                </a:lnTo>
                <a:lnTo>
                  <a:pt x="744419" y="582408"/>
                </a:lnTo>
                <a:lnTo>
                  <a:pt x="706718" y="609581"/>
                </a:lnTo>
                <a:lnTo>
                  <a:pt x="671138" y="639813"/>
                </a:lnTo>
                <a:lnTo>
                  <a:pt x="637988" y="672803"/>
                </a:lnTo>
                <a:lnTo>
                  <a:pt x="607578" y="708252"/>
                </a:lnTo>
                <a:lnTo>
                  <a:pt x="580217" y="745859"/>
                </a:lnTo>
                <a:lnTo>
                  <a:pt x="556217" y="785325"/>
                </a:lnTo>
                <a:lnTo>
                  <a:pt x="535885" y="826350"/>
                </a:lnTo>
                <a:lnTo>
                  <a:pt x="519533" y="868634"/>
                </a:lnTo>
                <a:lnTo>
                  <a:pt x="507469" y="911877"/>
                </a:lnTo>
                <a:lnTo>
                  <a:pt x="500003" y="955780"/>
                </a:lnTo>
                <a:lnTo>
                  <a:pt x="497446" y="1000043"/>
                </a:lnTo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4" name="Google Shape;64;p14"/>
          <p:cNvSpPr/>
          <p:nvPr/>
        </p:nvSpPr>
        <p:spPr>
          <a:xfrm>
            <a:off x="8642609" y="0"/>
            <a:ext cx="495274" cy="919615"/>
          </a:xfrm>
          <a:custGeom>
            <a:avLst/>
            <a:gdLst/>
            <a:ahLst/>
            <a:cxnLst/>
            <a:rect l="l" t="t" r="r" b="b"/>
            <a:pathLst>
              <a:path w="991234" h="1841500" extrusionOk="0">
                <a:moveTo>
                  <a:pt x="990800" y="1841026"/>
                </a:moveTo>
                <a:lnTo>
                  <a:pt x="0" y="1841026"/>
                </a:lnTo>
                <a:lnTo>
                  <a:pt x="0" y="0"/>
                </a:lnTo>
              </a:path>
            </a:pathLst>
          </a:custGeom>
          <a:noFill/>
          <a:ln w="3815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5" name="Google Shape;65;p14"/>
          <p:cNvSpPr/>
          <p:nvPr/>
        </p:nvSpPr>
        <p:spPr>
          <a:xfrm>
            <a:off x="8794421" y="1162050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89" extrusionOk="0">
                <a:moveTo>
                  <a:pt x="231902" y="0"/>
                </a:moveTo>
                <a:lnTo>
                  <a:pt x="208788" y="0"/>
                </a:lnTo>
                <a:lnTo>
                  <a:pt x="185801" y="2870"/>
                </a:lnTo>
                <a:lnTo>
                  <a:pt x="141097" y="14389"/>
                </a:lnTo>
                <a:lnTo>
                  <a:pt x="110236" y="29514"/>
                </a:lnTo>
                <a:lnTo>
                  <a:pt x="100076" y="35267"/>
                </a:lnTo>
                <a:lnTo>
                  <a:pt x="64770" y="64795"/>
                </a:lnTo>
                <a:lnTo>
                  <a:pt x="35306" y="100076"/>
                </a:lnTo>
                <a:lnTo>
                  <a:pt x="29591" y="110147"/>
                </a:lnTo>
                <a:lnTo>
                  <a:pt x="23749" y="120230"/>
                </a:lnTo>
                <a:lnTo>
                  <a:pt x="7239" y="163423"/>
                </a:lnTo>
                <a:lnTo>
                  <a:pt x="1524" y="197269"/>
                </a:lnTo>
                <a:lnTo>
                  <a:pt x="0" y="208788"/>
                </a:lnTo>
                <a:lnTo>
                  <a:pt x="0" y="220306"/>
                </a:lnTo>
                <a:lnTo>
                  <a:pt x="0" y="231825"/>
                </a:lnTo>
                <a:lnTo>
                  <a:pt x="1524" y="243344"/>
                </a:lnTo>
                <a:lnTo>
                  <a:pt x="10795" y="287985"/>
                </a:lnTo>
                <a:lnTo>
                  <a:pt x="29591" y="330466"/>
                </a:lnTo>
                <a:lnTo>
                  <a:pt x="56896" y="367182"/>
                </a:lnTo>
                <a:lnTo>
                  <a:pt x="82169" y="390944"/>
                </a:lnTo>
                <a:lnTo>
                  <a:pt x="90805" y="398145"/>
                </a:lnTo>
                <a:lnTo>
                  <a:pt x="131064" y="421182"/>
                </a:lnTo>
                <a:lnTo>
                  <a:pt x="175006" y="434860"/>
                </a:lnTo>
                <a:lnTo>
                  <a:pt x="185801" y="437019"/>
                </a:lnTo>
                <a:lnTo>
                  <a:pt x="208788" y="439902"/>
                </a:lnTo>
                <a:lnTo>
                  <a:pt x="220345" y="439902"/>
                </a:lnTo>
                <a:lnTo>
                  <a:pt x="220345" y="440626"/>
                </a:lnTo>
                <a:lnTo>
                  <a:pt x="231902" y="440626"/>
                </a:lnTo>
                <a:lnTo>
                  <a:pt x="243332" y="439178"/>
                </a:lnTo>
                <a:lnTo>
                  <a:pt x="254889" y="437743"/>
                </a:lnTo>
                <a:lnTo>
                  <a:pt x="309626" y="421182"/>
                </a:lnTo>
                <a:lnTo>
                  <a:pt x="349250" y="398145"/>
                </a:lnTo>
                <a:lnTo>
                  <a:pt x="383794" y="367182"/>
                </a:lnTo>
                <a:lnTo>
                  <a:pt x="390906" y="358546"/>
                </a:lnTo>
                <a:lnTo>
                  <a:pt x="398145" y="349910"/>
                </a:lnTo>
                <a:lnTo>
                  <a:pt x="421259" y="309587"/>
                </a:lnTo>
                <a:lnTo>
                  <a:pt x="434848" y="265671"/>
                </a:lnTo>
                <a:lnTo>
                  <a:pt x="437007" y="254863"/>
                </a:lnTo>
                <a:lnTo>
                  <a:pt x="438531" y="243344"/>
                </a:lnTo>
                <a:lnTo>
                  <a:pt x="439928" y="231825"/>
                </a:lnTo>
                <a:lnTo>
                  <a:pt x="439928" y="220306"/>
                </a:lnTo>
                <a:lnTo>
                  <a:pt x="440690" y="220306"/>
                </a:lnTo>
                <a:lnTo>
                  <a:pt x="440690" y="208788"/>
                </a:lnTo>
                <a:lnTo>
                  <a:pt x="439166" y="197269"/>
                </a:lnTo>
                <a:lnTo>
                  <a:pt x="437769" y="185750"/>
                </a:lnTo>
                <a:lnTo>
                  <a:pt x="426212" y="141109"/>
                </a:lnTo>
                <a:lnTo>
                  <a:pt x="411099" y="110147"/>
                </a:lnTo>
                <a:lnTo>
                  <a:pt x="405384" y="100076"/>
                </a:lnTo>
                <a:lnTo>
                  <a:pt x="398907" y="90716"/>
                </a:lnTo>
                <a:lnTo>
                  <a:pt x="391668" y="81343"/>
                </a:lnTo>
                <a:lnTo>
                  <a:pt x="383794" y="72707"/>
                </a:lnTo>
                <a:lnTo>
                  <a:pt x="375793" y="64795"/>
                </a:lnTo>
                <a:lnTo>
                  <a:pt x="367919" y="56870"/>
                </a:lnTo>
                <a:lnTo>
                  <a:pt x="359283" y="48958"/>
                </a:lnTo>
                <a:lnTo>
                  <a:pt x="349885" y="41757"/>
                </a:lnTo>
                <a:lnTo>
                  <a:pt x="340614" y="35267"/>
                </a:lnTo>
                <a:lnTo>
                  <a:pt x="330454" y="29514"/>
                </a:lnTo>
                <a:lnTo>
                  <a:pt x="320421" y="23749"/>
                </a:lnTo>
                <a:lnTo>
                  <a:pt x="277241" y="7188"/>
                </a:lnTo>
                <a:lnTo>
                  <a:pt x="254889" y="2870"/>
                </a:lnTo>
                <a:lnTo>
                  <a:pt x="231902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6" name="Google Shape;66;p14"/>
          <p:cNvSpPr/>
          <p:nvPr/>
        </p:nvSpPr>
        <p:spPr>
          <a:xfrm>
            <a:off x="8794455" y="1162066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89" extrusionOk="0">
                <a:moveTo>
                  <a:pt x="0" y="220311"/>
                </a:moveTo>
                <a:lnTo>
                  <a:pt x="0" y="208792"/>
                </a:lnTo>
                <a:lnTo>
                  <a:pt x="1396" y="197273"/>
                </a:lnTo>
                <a:lnTo>
                  <a:pt x="2793" y="185753"/>
                </a:lnTo>
                <a:lnTo>
                  <a:pt x="14350" y="141112"/>
                </a:lnTo>
                <a:lnTo>
                  <a:pt x="35305" y="100077"/>
                </a:lnTo>
                <a:lnTo>
                  <a:pt x="64768" y="64796"/>
                </a:lnTo>
                <a:lnTo>
                  <a:pt x="100073" y="35281"/>
                </a:lnTo>
                <a:lnTo>
                  <a:pt x="141093" y="14402"/>
                </a:lnTo>
                <a:lnTo>
                  <a:pt x="185669" y="2882"/>
                </a:lnTo>
                <a:lnTo>
                  <a:pt x="197226" y="1447"/>
                </a:lnTo>
                <a:lnTo>
                  <a:pt x="208782" y="0"/>
                </a:lnTo>
                <a:lnTo>
                  <a:pt x="220212" y="0"/>
                </a:lnTo>
                <a:lnTo>
                  <a:pt x="231769" y="0"/>
                </a:lnTo>
                <a:lnTo>
                  <a:pt x="243325" y="1447"/>
                </a:lnTo>
                <a:lnTo>
                  <a:pt x="288663" y="10807"/>
                </a:lnTo>
                <a:lnTo>
                  <a:pt x="330445" y="29515"/>
                </a:lnTo>
                <a:lnTo>
                  <a:pt x="367909" y="56884"/>
                </a:lnTo>
                <a:lnTo>
                  <a:pt x="398770" y="90717"/>
                </a:lnTo>
                <a:lnTo>
                  <a:pt x="421883" y="131041"/>
                </a:lnTo>
                <a:lnTo>
                  <a:pt x="435472" y="174234"/>
                </a:lnTo>
                <a:lnTo>
                  <a:pt x="440551" y="208792"/>
                </a:lnTo>
                <a:lnTo>
                  <a:pt x="440551" y="220311"/>
                </a:lnTo>
                <a:lnTo>
                  <a:pt x="439789" y="220311"/>
                </a:lnTo>
                <a:lnTo>
                  <a:pt x="439789" y="231830"/>
                </a:lnTo>
                <a:lnTo>
                  <a:pt x="438393" y="243362"/>
                </a:lnTo>
                <a:lnTo>
                  <a:pt x="436996" y="254881"/>
                </a:lnTo>
                <a:lnTo>
                  <a:pt x="434837" y="265676"/>
                </a:lnTo>
                <a:lnTo>
                  <a:pt x="432678" y="277195"/>
                </a:lnTo>
                <a:lnTo>
                  <a:pt x="428995" y="287990"/>
                </a:lnTo>
                <a:lnTo>
                  <a:pt x="425439" y="298786"/>
                </a:lnTo>
                <a:lnTo>
                  <a:pt x="421121" y="309594"/>
                </a:lnTo>
                <a:lnTo>
                  <a:pt x="398135" y="349917"/>
                </a:lnTo>
                <a:lnTo>
                  <a:pt x="390896" y="358553"/>
                </a:lnTo>
                <a:lnTo>
                  <a:pt x="383657" y="367189"/>
                </a:lnTo>
                <a:lnTo>
                  <a:pt x="349114" y="398140"/>
                </a:lnTo>
                <a:lnTo>
                  <a:pt x="339716" y="404630"/>
                </a:lnTo>
                <a:lnTo>
                  <a:pt x="330445" y="411107"/>
                </a:lnTo>
                <a:lnTo>
                  <a:pt x="287901" y="429827"/>
                </a:lnTo>
                <a:lnTo>
                  <a:pt x="243325" y="439187"/>
                </a:lnTo>
                <a:lnTo>
                  <a:pt x="231769" y="440622"/>
                </a:lnTo>
                <a:lnTo>
                  <a:pt x="220212" y="440622"/>
                </a:lnTo>
                <a:lnTo>
                  <a:pt x="220212" y="439911"/>
                </a:lnTo>
                <a:lnTo>
                  <a:pt x="208782" y="439911"/>
                </a:lnTo>
                <a:lnTo>
                  <a:pt x="197226" y="438463"/>
                </a:lnTo>
                <a:lnTo>
                  <a:pt x="185669" y="437028"/>
                </a:lnTo>
                <a:lnTo>
                  <a:pt x="174874" y="434869"/>
                </a:lnTo>
                <a:lnTo>
                  <a:pt x="163444" y="432710"/>
                </a:lnTo>
                <a:lnTo>
                  <a:pt x="152650" y="429103"/>
                </a:lnTo>
                <a:lnTo>
                  <a:pt x="141855" y="425509"/>
                </a:lnTo>
                <a:lnTo>
                  <a:pt x="100708" y="404630"/>
                </a:lnTo>
                <a:lnTo>
                  <a:pt x="64768" y="375825"/>
                </a:lnTo>
                <a:lnTo>
                  <a:pt x="35940" y="339833"/>
                </a:lnTo>
                <a:lnTo>
                  <a:pt x="15112" y="298786"/>
                </a:lnTo>
                <a:lnTo>
                  <a:pt x="10794" y="287990"/>
                </a:lnTo>
                <a:lnTo>
                  <a:pt x="1396" y="243362"/>
                </a:lnTo>
                <a:lnTo>
                  <a:pt x="0" y="231830"/>
                </a:lnTo>
                <a:lnTo>
                  <a:pt x="0" y="220311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7" name="Google Shape;67;p14"/>
          <p:cNvSpPr/>
          <p:nvPr/>
        </p:nvSpPr>
        <p:spPr>
          <a:xfrm>
            <a:off x="7470920" y="4053275"/>
            <a:ext cx="1666987" cy="1084194"/>
          </a:xfrm>
          <a:custGeom>
            <a:avLst/>
            <a:gdLst/>
            <a:ahLst/>
            <a:cxnLst/>
            <a:rect l="l" t="t" r="r" b="b"/>
            <a:pathLst>
              <a:path w="3336290" h="2171065" extrusionOk="0">
                <a:moveTo>
                  <a:pt x="1136903" y="1106587"/>
                </a:moveTo>
                <a:lnTo>
                  <a:pt x="553719" y="1106587"/>
                </a:lnTo>
                <a:lnTo>
                  <a:pt x="0" y="1660961"/>
                </a:lnTo>
                <a:lnTo>
                  <a:pt x="0" y="2170440"/>
                </a:lnTo>
                <a:lnTo>
                  <a:pt x="29590" y="2170440"/>
                </a:lnTo>
                <a:lnTo>
                  <a:pt x="29590" y="1689760"/>
                </a:lnTo>
                <a:lnTo>
                  <a:pt x="2245613" y="1689760"/>
                </a:lnTo>
                <a:lnTo>
                  <a:pt x="2274043" y="1660961"/>
                </a:lnTo>
                <a:lnTo>
                  <a:pt x="42544" y="1660961"/>
                </a:lnTo>
                <a:lnTo>
                  <a:pt x="553719" y="1148349"/>
                </a:lnTo>
                <a:lnTo>
                  <a:pt x="583945" y="1148349"/>
                </a:lnTo>
                <a:lnTo>
                  <a:pt x="583945" y="1136829"/>
                </a:lnTo>
                <a:lnTo>
                  <a:pt x="1136903" y="1136829"/>
                </a:lnTo>
                <a:lnTo>
                  <a:pt x="1136903" y="1106587"/>
                </a:lnTo>
                <a:close/>
              </a:path>
              <a:path w="3336290" h="2171065" extrusionOk="0">
                <a:moveTo>
                  <a:pt x="583945" y="1689760"/>
                </a:moveTo>
                <a:lnTo>
                  <a:pt x="553719" y="1689760"/>
                </a:lnTo>
                <a:lnTo>
                  <a:pt x="553719" y="2170440"/>
                </a:lnTo>
                <a:lnTo>
                  <a:pt x="583945" y="2170440"/>
                </a:lnTo>
                <a:lnTo>
                  <a:pt x="583945" y="1689760"/>
                </a:lnTo>
                <a:close/>
              </a:path>
              <a:path w="3336290" h="2171065" extrusionOk="0">
                <a:moveTo>
                  <a:pt x="1136903" y="1689760"/>
                </a:moveTo>
                <a:lnTo>
                  <a:pt x="1106677" y="1689760"/>
                </a:lnTo>
                <a:lnTo>
                  <a:pt x="1106677" y="2170440"/>
                </a:lnTo>
                <a:lnTo>
                  <a:pt x="1136903" y="2170440"/>
                </a:lnTo>
                <a:lnTo>
                  <a:pt x="1136903" y="1689760"/>
                </a:lnTo>
                <a:close/>
              </a:path>
              <a:path w="3336290" h="2171065" extrusionOk="0">
                <a:moveTo>
                  <a:pt x="1691258" y="1689760"/>
                </a:moveTo>
                <a:lnTo>
                  <a:pt x="1661032" y="1689760"/>
                </a:lnTo>
                <a:lnTo>
                  <a:pt x="1661032" y="2170440"/>
                </a:lnTo>
                <a:lnTo>
                  <a:pt x="1691258" y="2170440"/>
                </a:lnTo>
                <a:lnTo>
                  <a:pt x="1691258" y="1689760"/>
                </a:lnTo>
                <a:close/>
              </a:path>
              <a:path w="3336290" h="2171065" extrusionOk="0">
                <a:moveTo>
                  <a:pt x="583945" y="1148349"/>
                </a:moveTo>
                <a:lnTo>
                  <a:pt x="553719" y="1148349"/>
                </a:lnTo>
                <a:lnTo>
                  <a:pt x="553719" y="1660961"/>
                </a:lnTo>
                <a:lnTo>
                  <a:pt x="583945" y="1660961"/>
                </a:lnTo>
                <a:lnTo>
                  <a:pt x="583945" y="1148349"/>
                </a:lnTo>
                <a:close/>
              </a:path>
              <a:path w="3336290" h="2171065" extrusionOk="0">
                <a:moveTo>
                  <a:pt x="1136903" y="1136829"/>
                </a:moveTo>
                <a:lnTo>
                  <a:pt x="1106677" y="1136829"/>
                </a:lnTo>
                <a:lnTo>
                  <a:pt x="1106677" y="1660961"/>
                </a:lnTo>
                <a:lnTo>
                  <a:pt x="1136903" y="1660961"/>
                </a:lnTo>
                <a:lnTo>
                  <a:pt x="1136903" y="1136829"/>
                </a:lnTo>
                <a:close/>
              </a:path>
              <a:path w="3336290" h="2171065" extrusionOk="0">
                <a:moveTo>
                  <a:pt x="2797174" y="582460"/>
                </a:moveTo>
                <a:lnTo>
                  <a:pt x="2768345" y="582460"/>
                </a:lnTo>
                <a:lnTo>
                  <a:pt x="2768345" y="1106587"/>
                </a:lnTo>
                <a:lnTo>
                  <a:pt x="1661032" y="1106587"/>
                </a:lnTo>
                <a:lnTo>
                  <a:pt x="1661032" y="1660961"/>
                </a:lnTo>
                <a:lnTo>
                  <a:pt x="1691258" y="1660961"/>
                </a:lnTo>
                <a:lnTo>
                  <a:pt x="1691258" y="1136829"/>
                </a:lnTo>
                <a:lnTo>
                  <a:pt x="2797174" y="1136829"/>
                </a:lnTo>
                <a:lnTo>
                  <a:pt x="2797174" y="1131069"/>
                </a:lnTo>
                <a:lnTo>
                  <a:pt x="2840021" y="1087869"/>
                </a:lnTo>
                <a:lnTo>
                  <a:pt x="2797174" y="1087869"/>
                </a:lnTo>
                <a:lnTo>
                  <a:pt x="2797174" y="582460"/>
                </a:lnTo>
                <a:close/>
              </a:path>
              <a:path w="3336290" h="2171065" extrusionOk="0">
                <a:moveTo>
                  <a:pt x="2245613" y="1136829"/>
                </a:moveTo>
                <a:lnTo>
                  <a:pt x="2215387" y="1136829"/>
                </a:lnTo>
                <a:lnTo>
                  <a:pt x="2215387" y="1660961"/>
                </a:lnTo>
                <a:lnTo>
                  <a:pt x="2274043" y="1660961"/>
                </a:lnTo>
                <a:lnTo>
                  <a:pt x="2288259" y="1646561"/>
                </a:lnTo>
                <a:lnTo>
                  <a:pt x="2245613" y="1646561"/>
                </a:lnTo>
                <a:lnTo>
                  <a:pt x="2245613" y="1136829"/>
                </a:lnTo>
                <a:close/>
              </a:path>
              <a:path w="3336290" h="2171065" extrusionOk="0">
                <a:moveTo>
                  <a:pt x="2791459" y="1136829"/>
                </a:moveTo>
                <a:lnTo>
                  <a:pt x="2749676" y="1136829"/>
                </a:lnTo>
                <a:lnTo>
                  <a:pt x="2245613" y="1646561"/>
                </a:lnTo>
                <a:lnTo>
                  <a:pt x="2288259" y="1646561"/>
                </a:lnTo>
                <a:lnTo>
                  <a:pt x="2791459" y="1136829"/>
                </a:lnTo>
                <a:close/>
              </a:path>
              <a:path w="3336290" h="2171065" extrusionOk="0">
                <a:moveTo>
                  <a:pt x="3335756" y="602614"/>
                </a:moveTo>
                <a:lnTo>
                  <a:pt x="3321303" y="602614"/>
                </a:lnTo>
                <a:lnTo>
                  <a:pt x="3321303" y="1136829"/>
                </a:lnTo>
                <a:lnTo>
                  <a:pt x="3335756" y="1136829"/>
                </a:lnTo>
                <a:lnTo>
                  <a:pt x="3335756" y="602614"/>
                </a:lnTo>
                <a:close/>
              </a:path>
              <a:path w="3336290" h="2171065" extrusionOk="0">
                <a:moveTo>
                  <a:pt x="3335756" y="29527"/>
                </a:moveTo>
                <a:lnTo>
                  <a:pt x="3321303" y="29527"/>
                </a:lnTo>
                <a:lnTo>
                  <a:pt x="3321303" y="552221"/>
                </a:lnTo>
                <a:lnTo>
                  <a:pt x="2215387" y="552221"/>
                </a:lnTo>
                <a:lnTo>
                  <a:pt x="2215387" y="1106587"/>
                </a:lnTo>
                <a:lnTo>
                  <a:pt x="2245613" y="1106587"/>
                </a:lnTo>
                <a:lnTo>
                  <a:pt x="2245613" y="582460"/>
                </a:lnTo>
                <a:lnTo>
                  <a:pt x="3335756" y="582460"/>
                </a:lnTo>
                <a:lnTo>
                  <a:pt x="3335756" y="29527"/>
                </a:lnTo>
                <a:close/>
              </a:path>
              <a:path w="3336290" h="2171065" extrusionOk="0">
                <a:moveTo>
                  <a:pt x="3335756" y="582460"/>
                </a:moveTo>
                <a:lnTo>
                  <a:pt x="3298316" y="582460"/>
                </a:lnTo>
                <a:lnTo>
                  <a:pt x="2797174" y="1087869"/>
                </a:lnTo>
                <a:lnTo>
                  <a:pt x="2840021" y="1087869"/>
                </a:lnTo>
                <a:lnTo>
                  <a:pt x="3321303" y="602614"/>
                </a:lnTo>
                <a:lnTo>
                  <a:pt x="3335756" y="602614"/>
                </a:lnTo>
                <a:lnTo>
                  <a:pt x="3335756" y="582460"/>
                </a:lnTo>
                <a:close/>
              </a:path>
              <a:path w="3336290" h="2171065" extrusionOk="0">
                <a:moveTo>
                  <a:pt x="3335756" y="0"/>
                </a:moveTo>
                <a:lnTo>
                  <a:pt x="2768345" y="0"/>
                </a:lnTo>
                <a:lnTo>
                  <a:pt x="2768345" y="552221"/>
                </a:lnTo>
                <a:lnTo>
                  <a:pt x="2797174" y="552221"/>
                </a:lnTo>
                <a:lnTo>
                  <a:pt x="2797174" y="29527"/>
                </a:lnTo>
                <a:lnTo>
                  <a:pt x="3335756" y="29527"/>
                </a:lnTo>
                <a:lnTo>
                  <a:pt x="3335756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8" name="Google Shape;68;p14"/>
          <p:cNvSpPr/>
          <p:nvPr/>
        </p:nvSpPr>
        <p:spPr>
          <a:xfrm>
            <a:off x="7822784" y="4943493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159766" y="0"/>
                </a:moveTo>
                <a:lnTo>
                  <a:pt x="144018" y="0"/>
                </a:lnTo>
                <a:lnTo>
                  <a:pt x="136017" y="718"/>
                </a:lnTo>
                <a:lnTo>
                  <a:pt x="97155" y="10081"/>
                </a:lnTo>
                <a:lnTo>
                  <a:pt x="62611" y="28798"/>
                </a:lnTo>
                <a:lnTo>
                  <a:pt x="33782" y="56158"/>
                </a:lnTo>
                <a:lnTo>
                  <a:pt x="12954" y="89996"/>
                </a:lnTo>
                <a:lnTo>
                  <a:pt x="2159" y="128155"/>
                </a:lnTo>
                <a:lnTo>
                  <a:pt x="635" y="136074"/>
                </a:lnTo>
                <a:lnTo>
                  <a:pt x="0" y="143996"/>
                </a:lnTo>
                <a:lnTo>
                  <a:pt x="0" y="151913"/>
                </a:lnTo>
                <a:lnTo>
                  <a:pt x="0" y="159832"/>
                </a:lnTo>
                <a:lnTo>
                  <a:pt x="635" y="167754"/>
                </a:lnTo>
                <a:lnTo>
                  <a:pt x="2159" y="175671"/>
                </a:lnTo>
                <a:lnTo>
                  <a:pt x="3556" y="183595"/>
                </a:lnTo>
                <a:lnTo>
                  <a:pt x="4953" y="190793"/>
                </a:lnTo>
                <a:lnTo>
                  <a:pt x="7874" y="198710"/>
                </a:lnTo>
                <a:lnTo>
                  <a:pt x="10033" y="205913"/>
                </a:lnTo>
                <a:lnTo>
                  <a:pt x="13589" y="213112"/>
                </a:lnTo>
                <a:lnTo>
                  <a:pt x="16510" y="220310"/>
                </a:lnTo>
                <a:lnTo>
                  <a:pt x="20828" y="227509"/>
                </a:lnTo>
                <a:lnTo>
                  <a:pt x="44577" y="259189"/>
                </a:lnTo>
                <a:lnTo>
                  <a:pt x="56896" y="269269"/>
                </a:lnTo>
                <a:lnTo>
                  <a:pt x="62611" y="274310"/>
                </a:lnTo>
                <a:lnTo>
                  <a:pt x="97917" y="293027"/>
                </a:lnTo>
                <a:lnTo>
                  <a:pt x="105029" y="295905"/>
                </a:lnTo>
                <a:lnTo>
                  <a:pt x="113030" y="298068"/>
                </a:lnTo>
                <a:lnTo>
                  <a:pt x="120142" y="299506"/>
                </a:lnTo>
                <a:lnTo>
                  <a:pt x="128143" y="300945"/>
                </a:lnTo>
                <a:lnTo>
                  <a:pt x="136017" y="302389"/>
                </a:lnTo>
                <a:lnTo>
                  <a:pt x="144018" y="303108"/>
                </a:lnTo>
                <a:lnTo>
                  <a:pt x="151892" y="303108"/>
                </a:lnTo>
                <a:lnTo>
                  <a:pt x="151892" y="303827"/>
                </a:lnTo>
                <a:lnTo>
                  <a:pt x="159766" y="303827"/>
                </a:lnTo>
                <a:lnTo>
                  <a:pt x="167767" y="303108"/>
                </a:lnTo>
                <a:lnTo>
                  <a:pt x="183515" y="300226"/>
                </a:lnTo>
                <a:lnTo>
                  <a:pt x="190754" y="298787"/>
                </a:lnTo>
                <a:lnTo>
                  <a:pt x="198628" y="295905"/>
                </a:lnTo>
                <a:lnTo>
                  <a:pt x="205867" y="293747"/>
                </a:lnTo>
                <a:lnTo>
                  <a:pt x="213106" y="290145"/>
                </a:lnTo>
                <a:lnTo>
                  <a:pt x="220218" y="287268"/>
                </a:lnTo>
                <a:lnTo>
                  <a:pt x="227457" y="282947"/>
                </a:lnTo>
                <a:lnTo>
                  <a:pt x="233934" y="279350"/>
                </a:lnTo>
                <a:lnTo>
                  <a:pt x="241173" y="274310"/>
                </a:lnTo>
                <a:lnTo>
                  <a:pt x="246888" y="269989"/>
                </a:lnTo>
                <a:lnTo>
                  <a:pt x="253365" y="264229"/>
                </a:lnTo>
                <a:lnTo>
                  <a:pt x="259207" y="259189"/>
                </a:lnTo>
                <a:lnTo>
                  <a:pt x="264160" y="253429"/>
                </a:lnTo>
                <a:lnTo>
                  <a:pt x="269240" y="246950"/>
                </a:lnTo>
                <a:lnTo>
                  <a:pt x="274320" y="241190"/>
                </a:lnTo>
                <a:lnTo>
                  <a:pt x="292989" y="205913"/>
                </a:lnTo>
                <a:lnTo>
                  <a:pt x="295910" y="198710"/>
                </a:lnTo>
                <a:lnTo>
                  <a:pt x="298069" y="190793"/>
                </a:lnTo>
                <a:lnTo>
                  <a:pt x="299466" y="183595"/>
                </a:lnTo>
                <a:lnTo>
                  <a:pt x="300863" y="175671"/>
                </a:lnTo>
                <a:lnTo>
                  <a:pt x="302387" y="167754"/>
                </a:lnTo>
                <a:lnTo>
                  <a:pt x="303022" y="159832"/>
                </a:lnTo>
                <a:lnTo>
                  <a:pt x="303022" y="151913"/>
                </a:lnTo>
                <a:lnTo>
                  <a:pt x="303784" y="151913"/>
                </a:lnTo>
                <a:lnTo>
                  <a:pt x="303784" y="143996"/>
                </a:lnTo>
                <a:lnTo>
                  <a:pt x="303022" y="136074"/>
                </a:lnTo>
                <a:lnTo>
                  <a:pt x="293751" y="97194"/>
                </a:lnTo>
                <a:lnTo>
                  <a:pt x="274955" y="62636"/>
                </a:lnTo>
                <a:lnTo>
                  <a:pt x="247650" y="33839"/>
                </a:lnTo>
                <a:lnTo>
                  <a:pt x="213741" y="12962"/>
                </a:lnTo>
                <a:lnTo>
                  <a:pt x="183515" y="3601"/>
                </a:lnTo>
                <a:lnTo>
                  <a:pt x="167767" y="718"/>
                </a:lnTo>
                <a:lnTo>
                  <a:pt x="159766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9" name="Google Shape;69;p14"/>
          <p:cNvSpPr/>
          <p:nvPr/>
        </p:nvSpPr>
        <p:spPr>
          <a:xfrm>
            <a:off x="7822813" y="4943493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0" y="151913"/>
                </a:moveTo>
                <a:lnTo>
                  <a:pt x="0" y="143996"/>
                </a:lnTo>
                <a:lnTo>
                  <a:pt x="635" y="136073"/>
                </a:lnTo>
                <a:lnTo>
                  <a:pt x="2159" y="128156"/>
                </a:lnTo>
                <a:lnTo>
                  <a:pt x="3556" y="120232"/>
                </a:lnTo>
                <a:lnTo>
                  <a:pt x="16510" y="82797"/>
                </a:lnTo>
                <a:lnTo>
                  <a:pt x="20066" y="75599"/>
                </a:lnTo>
                <a:lnTo>
                  <a:pt x="44577" y="44638"/>
                </a:lnTo>
                <a:lnTo>
                  <a:pt x="76328" y="20160"/>
                </a:lnTo>
                <a:lnTo>
                  <a:pt x="112270" y="5040"/>
                </a:lnTo>
                <a:lnTo>
                  <a:pt x="128145" y="2162"/>
                </a:lnTo>
                <a:lnTo>
                  <a:pt x="136019" y="718"/>
                </a:lnTo>
                <a:lnTo>
                  <a:pt x="143893" y="0"/>
                </a:lnTo>
                <a:lnTo>
                  <a:pt x="151895" y="0"/>
                </a:lnTo>
                <a:lnTo>
                  <a:pt x="159769" y="0"/>
                </a:lnTo>
                <a:lnTo>
                  <a:pt x="167770" y="718"/>
                </a:lnTo>
                <a:lnTo>
                  <a:pt x="175644" y="2162"/>
                </a:lnTo>
                <a:lnTo>
                  <a:pt x="183518" y="3601"/>
                </a:lnTo>
                <a:lnTo>
                  <a:pt x="220984" y="16559"/>
                </a:lnTo>
                <a:lnTo>
                  <a:pt x="234700" y="24482"/>
                </a:lnTo>
                <a:lnTo>
                  <a:pt x="241177" y="28798"/>
                </a:lnTo>
                <a:lnTo>
                  <a:pt x="270007" y="56157"/>
                </a:lnTo>
                <a:lnTo>
                  <a:pt x="290835" y="89995"/>
                </a:lnTo>
                <a:lnTo>
                  <a:pt x="301631" y="128156"/>
                </a:lnTo>
                <a:lnTo>
                  <a:pt x="303028" y="136073"/>
                </a:lnTo>
                <a:lnTo>
                  <a:pt x="303790" y="143996"/>
                </a:lnTo>
                <a:lnTo>
                  <a:pt x="303790" y="151913"/>
                </a:lnTo>
                <a:lnTo>
                  <a:pt x="303028" y="151913"/>
                </a:lnTo>
                <a:lnTo>
                  <a:pt x="303028" y="159831"/>
                </a:lnTo>
                <a:lnTo>
                  <a:pt x="302393" y="167753"/>
                </a:lnTo>
                <a:lnTo>
                  <a:pt x="300869" y="175671"/>
                </a:lnTo>
                <a:lnTo>
                  <a:pt x="299471" y="183594"/>
                </a:lnTo>
                <a:lnTo>
                  <a:pt x="298074" y="190792"/>
                </a:lnTo>
                <a:lnTo>
                  <a:pt x="295915" y="198709"/>
                </a:lnTo>
                <a:lnTo>
                  <a:pt x="292994" y="205913"/>
                </a:lnTo>
                <a:lnTo>
                  <a:pt x="290073" y="213831"/>
                </a:lnTo>
                <a:lnTo>
                  <a:pt x="269245" y="246949"/>
                </a:lnTo>
                <a:lnTo>
                  <a:pt x="264165" y="253429"/>
                </a:lnTo>
                <a:lnTo>
                  <a:pt x="259212" y="259188"/>
                </a:lnTo>
                <a:lnTo>
                  <a:pt x="253370" y="264229"/>
                </a:lnTo>
                <a:lnTo>
                  <a:pt x="246892" y="269988"/>
                </a:lnTo>
                <a:lnTo>
                  <a:pt x="241177" y="274309"/>
                </a:lnTo>
                <a:lnTo>
                  <a:pt x="233938" y="279350"/>
                </a:lnTo>
                <a:lnTo>
                  <a:pt x="227461" y="282946"/>
                </a:lnTo>
                <a:lnTo>
                  <a:pt x="220222" y="287267"/>
                </a:lnTo>
                <a:lnTo>
                  <a:pt x="213110" y="290145"/>
                </a:lnTo>
                <a:lnTo>
                  <a:pt x="205871" y="293746"/>
                </a:lnTo>
                <a:lnTo>
                  <a:pt x="198631" y="295904"/>
                </a:lnTo>
                <a:lnTo>
                  <a:pt x="190757" y="298787"/>
                </a:lnTo>
                <a:lnTo>
                  <a:pt x="183518" y="300225"/>
                </a:lnTo>
                <a:lnTo>
                  <a:pt x="175644" y="301664"/>
                </a:lnTo>
                <a:lnTo>
                  <a:pt x="167770" y="303108"/>
                </a:lnTo>
                <a:lnTo>
                  <a:pt x="159769" y="303827"/>
                </a:lnTo>
                <a:lnTo>
                  <a:pt x="151895" y="303827"/>
                </a:lnTo>
                <a:lnTo>
                  <a:pt x="151895" y="303108"/>
                </a:lnTo>
                <a:lnTo>
                  <a:pt x="143893" y="303108"/>
                </a:lnTo>
                <a:lnTo>
                  <a:pt x="136019" y="302388"/>
                </a:lnTo>
                <a:lnTo>
                  <a:pt x="128145" y="300945"/>
                </a:lnTo>
                <a:lnTo>
                  <a:pt x="120144" y="299506"/>
                </a:lnTo>
                <a:lnTo>
                  <a:pt x="113032" y="298067"/>
                </a:lnTo>
                <a:lnTo>
                  <a:pt x="105031" y="295904"/>
                </a:lnTo>
                <a:lnTo>
                  <a:pt x="97918" y="293027"/>
                </a:lnTo>
                <a:lnTo>
                  <a:pt x="89917" y="290145"/>
                </a:lnTo>
                <a:lnTo>
                  <a:pt x="56770" y="269269"/>
                </a:lnTo>
                <a:lnTo>
                  <a:pt x="50293" y="264229"/>
                </a:lnTo>
                <a:lnTo>
                  <a:pt x="24384" y="233992"/>
                </a:lnTo>
                <a:lnTo>
                  <a:pt x="20828" y="227507"/>
                </a:lnTo>
                <a:lnTo>
                  <a:pt x="16510" y="220309"/>
                </a:lnTo>
                <a:lnTo>
                  <a:pt x="13589" y="213111"/>
                </a:lnTo>
                <a:lnTo>
                  <a:pt x="10033" y="205913"/>
                </a:lnTo>
                <a:lnTo>
                  <a:pt x="7874" y="198709"/>
                </a:lnTo>
                <a:lnTo>
                  <a:pt x="4953" y="190792"/>
                </a:lnTo>
                <a:lnTo>
                  <a:pt x="3556" y="183594"/>
                </a:lnTo>
                <a:lnTo>
                  <a:pt x="2159" y="175671"/>
                </a:lnTo>
                <a:lnTo>
                  <a:pt x="635" y="167753"/>
                </a:lnTo>
                <a:lnTo>
                  <a:pt x="0" y="159831"/>
                </a:lnTo>
                <a:lnTo>
                  <a:pt x="0" y="151913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0" name="Google Shape;70;p14"/>
          <p:cNvSpPr/>
          <p:nvPr/>
        </p:nvSpPr>
        <p:spPr>
          <a:xfrm>
            <a:off x="0" y="4878876"/>
            <a:ext cx="288090" cy="258443"/>
          </a:xfrm>
          <a:custGeom>
            <a:avLst/>
            <a:gdLst/>
            <a:ahLst/>
            <a:cxnLst/>
            <a:rect l="l" t="t" r="r" b="b"/>
            <a:pathLst>
              <a:path w="576580" h="517525" extrusionOk="0">
                <a:moveTo>
                  <a:pt x="0" y="0"/>
                </a:moveTo>
                <a:lnTo>
                  <a:pt x="0" y="517199"/>
                </a:lnTo>
                <a:lnTo>
                  <a:pt x="576456" y="517199"/>
                </a:lnTo>
                <a:lnTo>
                  <a:pt x="567352" y="463557"/>
                </a:lnTo>
                <a:lnTo>
                  <a:pt x="551512" y="404517"/>
                </a:lnTo>
                <a:lnTo>
                  <a:pt x="529912" y="346920"/>
                </a:lnTo>
                <a:lnTo>
                  <a:pt x="501834" y="292921"/>
                </a:lnTo>
                <a:lnTo>
                  <a:pt x="468713" y="241078"/>
                </a:lnTo>
                <a:lnTo>
                  <a:pt x="429835" y="193557"/>
                </a:lnTo>
                <a:lnTo>
                  <a:pt x="386636" y="150358"/>
                </a:lnTo>
                <a:lnTo>
                  <a:pt x="339115" y="111480"/>
                </a:lnTo>
                <a:lnTo>
                  <a:pt x="287997" y="78359"/>
                </a:lnTo>
                <a:lnTo>
                  <a:pt x="233278" y="50281"/>
                </a:lnTo>
                <a:lnTo>
                  <a:pt x="175676" y="28681"/>
                </a:lnTo>
                <a:lnTo>
                  <a:pt x="116636" y="12841"/>
                </a:lnTo>
                <a:lnTo>
                  <a:pt x="56157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1" name="Google Shape;71;p14"/>
          <p:cNvSpPr/>
          <p:nvPr/>
        </p:nvSpPr>
        <p:spPr>
          <a:xfrm>
            <a:off x="0" y="4878876"/>
            <a:ext cx="288090" cy="258443"/>
          </a:xfrm>
          <a:custGeom>
            <a:avLst/>
            <a:gdLst/>
            <a:ahLst/>
            <a:cxnLst/>
            <a:rect l="l" t="t" r="r" b="b"/>
            <a:pathLst>
              <a:path w="576580" h="517525" extrusionOk="0">
                <a:moveTo>
                  <a:pt x="0" y="0"/>
                </a:moveTo>
                <a:lnTo>
                  <a:pt x="56157" y="2760"/>
                </a:lnTo>
                <a:lnTo>
                  <a:pt x="116636" y="12841"/>
                </a:lnTo>
                <a:lnTo>
                  <a:pt x="175676" y="28681"/>
                </a:lnTo>
                <a:lnTo>
                  <a:pt x="233278" y="50281"/>
                </a:lnTo>
                <a:lnTo>
                  <a:pt x="287997" y="78359"/>
                </a:lnTo>
                <a:lnTo>
                  <a:pt x="339115" y="111480"/>
                </a:lnTo>
                <a:lnTo>
                  <a:pt x="386636" y="150358"/>
                </a:lnTo>
                <a:lnTo>
                  <a:pt x="429835" y="193557"/>
                </a:lnTo>
                <a:lnTo>
                  <a:pt x="468713" y="241078"/>
                </a:lnTo>
                <a:lnTo>
                  <a:pt x="501834" y="292921"/>
                </a:lnTo>
                <a:lnTo>
                  <a:pt x="529912" y="346920"/>
                </a:lnTo>
                <a:lnTo>
                  <a:pt x="551512" y="404517"/>
                </a:lnTo>
                <a:lnTo>
                  <a:pt x="567352" y="463557"/>
                </a:lnTo>
                <a:lnTo>
                  <a:pt x="573112" y="493799"/>
                </a:lnTo>
                <a:lnTo>
                  <a:pt x="576456" y="517199"/>
                </a:lnTo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2470809" y="1634887"/>
            <a:ext cx="4155411" cy="143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 sz="15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0" y="0"/>
            <a:ext cx="9137654" cy="5137158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4" name="Google Shape;84;p16"/>
          <p:cNvSpPr/>
          <p:nvPr/>
        </p:nvSpPr>
        <p:spPr>
          <a:xfrm>
            <a:off x="8517055" y="-361"/>
            <a:ext cx="499715" cy="498494"/>
          </a:xfrm>
          <a:custGeom>
            <a:avLst/>
            <a:gdLst/>
            <a:ahLst/>
            <a:cxnLst/>
            <a:rect l="l" t="t" r="r" b="b"/>
            <a:pathLst>
              <a:path w="1000125" h="998219" extrusionOk="0">
                <a:moveTo>
                  <a:pt x="499745" y="0"/>
                </a:moveTo>
                <a:lnTo>
                  <a:pt x="497216" y="43789"/>
                </a:lnTo>
                <a:lnTo>
                  <a:pt x="489830" y="87288"/>
                </a:lnTo>
                <a:lnTo>
                  <a:pt x="477886" y="130192"/>
                </a:lnTo>
                <a:lnTo>
                  <a:pt x="461684" y="172195"/>
                </a:lnTo>
                <a:lnTo>
                  <a:pt x="441524" y="212993"/>
                </a:lnTo>
                <a:lnTo>
                  <a:pt x="417705" y="252280"/>
                </a:lnTo>
                <a:lnTo>
                  <a:pt x="390529" y="289751"/>
                </a:lnTo>
                <a:lnTo>
                  <a:pt x="360293" y="325102"/>
                </a:lnTo>
                <a:lnTo>
                  <a:pt x="327299" y="358027"/>
                </a:lnTo>
                <a:lnTo>
                  <a:pt x="291845" y="388221"/>
                </a:lnTo>
                <a:lnTo>
                  <a:pt x="254232" y="415378"/>
                </a:lnTo>
                <a:lnTo>
                  <a:pt x="214760" y="439195"/>
                </a:lnTo>
                <a:lnTo>
                  <a:pt x="173728" y="459365"/>
                </a:lnTo>
                <a:lnTo>
                  <a:pt x="131436" y="475585"/>
                </a:lnTo>
                <a:lnTo>
                  <a:pt x="88184" y="487548"/>
                </a:lnTo>
                <a:lnTo>
                  <a:pt x="44272" y="494949"/>
                </a:lnTo>
                <a:lnTo>
                  <a:pt x="0" y="497484"/>
                </a:lnTo>
                <a:lnTo>
                  <a:pt x="44272" y="500041"/>
                </a:lnTo>
                <a:lnTo>
                  <a:pt x="88184" y="507504"/>
                </a:lnTo>
                <a:lnTo>
                  <a:pt x="131436" y="519565"/>
                </a:lnTo>
                <a:lnTo>
                  <a:pt x="173728" y="535914"/>
                </a:lnTo>
                <a:lnTo>
                  <a:pt x="214760" y="556241"/>
                </a:lnTo>
                <a:lnTo>
                  <a:pt x="254232" y="580238"/>
                </a:lnTo>
                <a:lnTo>
                  <a:pt x="291845" y="607594"/>
                </a:lnTo>
                <a:lnTo>
                  <a:pt x="327299" y="638000"/>
                </a:lnTo>
                <a:lnTo>
                  <a:pt x="360293" y="671146"/>
                </a:lnTo>
                <a:lnTo>
                  <a:pt x="390529" y="706723"/>
                </a:lnTo>
                <a:lnTo>
                  <a:pt x="417705" y="744422"/>
                </a:lnTo>
                <a:lnTo>
                  <a:pt x="441524" y="783934"/>
                </a:lnTo>
                <a:lnTo>
                  <a:pt x="461684" y="824947"/>
                </a:lnTo>
                <a:lnTo>
                  <a:pt x="477886" y="867154"/>
                </a:lnTo>
                <a:lnTo>
                  <a:pt x="489830" y="910245"/>
                </a:lnTo>
                <a:lnTo>
                  <a:pt x="497216" y="953909"/>
                </a:lnTo>
                <a:lnTo>
                  <a:pt x="499745" y="997839"/>
                </a:lnTo>
                <a:lnTo>
                  <a:pt x="502272" y="953909"/>
                </a:lnTo>
                <a:lnTo>
                  <a:pt x="509656" y="910245"/>
                </a:lnTo>
                <a:lnTo>
                  <a:pt x="521597" y="867154"/>
                </a:lnTo>
                <a:lnTo>
                  <a:pt x="537797" y="824947"/>
                </a:lnTo>
                <a:lnTo>
                  <a:pt x="557958" y="783934"/>
                </a:lnTo>
                <a:lnTo>
                  <a:pt x="581781" y="744422"/>
                </a:lnTo>
                <a:lnTo>
                  <a:pt x="608967" y="706723"/>
                </a:lnTo>
                <a:lnTo>
                  <a:pt x="639218" y="671146"/>
                </a:lnTo>
                <a:lnTo>
                  <a:pt x="672234" y="638000"/>
                </a:lnTo>
                <a:lnTo>
                  <a:pt x="707719" y="607594"/>
                </a:lnTo>
                <a:lnTo>
                  <a:pt x="745373" y="580238"/>
                </a:lnTo>
                <a:lnTo>
                  <a:pt x="784897" y="556241"/>
                </a:lnTo>
                <a:lnTo>
                  <a:pt x="825993" y="535914"/>
                </a:lnTo>
                <a:lnTo>
                  <a:pt x="868362" y="519565"/>
                </a:lnTo>
                <a:lnTo>
                  <a:pt x="911706" y="507504"/>
                </a:lnTo>
                <a:lnTo>
                  <a:pt x="955726" y="500041"/>
                </a:lnTo>
                <a:lnTo>
                  <a:pt x="1000125" y="497484"/>
                </a:lnTo>
                <a:lnTo>
                  <a:pt x="955726" y="494949"/>
                </a:lnTo>
                <a:lnTo>
                  <a:pt x="911706" y="487548"/>
                </a:lnTo>
                <a:lnTo>
                  <a:pt x="868362" y="475585"/>
                </a:lnTo>
                <a:lnTo>
                  <a:pt x="825993" y="459365"/>
                </a:lnTo>
                <a:lnTo>
                  <a:pt x="784897" y="439195"/>
                </a:lnTo>
                <a:lnTo>
                  <a:pt x="745373" y="415378"/>
                </a:lnTo>
                <a:lnTo>
                  <a:pt x="707719" y="388221"/>
                </a:lnTo>
                <a:lnTo>
                  <a:pt x="672234" y="358027"/>
                </a:lnTo>
                <a:lnTo>
                  <a:pt x="639218" y="325102"/>
                </a:lnTo>
                <a:lnTo>
                  <a:pt x="608967" y="289751"/>
                </a:lnTo>
                <a:lnTo>
                  <a:pt x="581781" y="252280"/>
                </a:lnTo>
                <a:lnTo>
                  <a:pt x="557958" y="212993"/>
                </a:lnTo>
                <a:lnTo>
                  <a:pt x="537797" y="172195"/>
                </a:lnTo>
                <a:lnTo>
                  <a:pt x="521597" y="130192"/>
                </a:lnTo>
                <a:lnTo>
                  <a:pt x="509656" y="87288"/>
                </a:lnTo>
                <a:lnTo>
                  <a:pt x="502272" y="43789"/>
                </a:lnTo>
                <a:lnTo>
                  <a:pt x="499745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5" name="Google Shape;85;p16"/>
          <p:cNvSpPr/>
          <p:nvPr/>
        </p:nvSpPr>
        <p:spPr>
          <a:xfrm>
            <a:off x="8517076" y="-364"/>
            <a:ext cx="499715" cy="498494"/>
          </a:xfrm>
          <a:custGeom>
            <a:avLst/>
            <a:gdLst/>
            <a:ahLst/>
            <a:cxnLst/>
            <a:rect l="l" t="t" r="r" b="b"/>
            <a:pathLst>
              <a:path w="1000125" h="998219" extrusionOk="0">
                <a:moveTo>
                  <a:pt x="0" y="497480"/>
                </a:moveTo>
                <a:lnTo>
                  <a:pt x="44273" y="494945"/>
                </a:lnTo>
                <a:lnTo>
                  <a:pt x="88185" y="487544"/>
                </a:lnTo>
                <a:lnTo>
                  <a:pt x="131437" y="475581"/>
                </a:lnTo>
                <a:lnTo>
                  <a:pt x="173730" y="459362"/>
                </a:lnTo>
                <a:lnTo>
                  <a:pt x="214762" y="439191"/>
                </a:lnTo>
                <a:lnTo>
                  <a:pt x="254235" y="415375"/>
                </a:lnTo>
                <a:lnTo>
                  <a:pt x="291848" y="388217"/>
                </a:lnTo>
                <a:lnTo>
                  <a:pt x="327302" y="358024"/>
                </a:lnTo>
                <a:lnTo>
                  <a:pt x="360297" y="325099"/>
                </a:lnTo>
                <a:lnTo>
                  <a:pt x="390532" y="289749"/>
                </a:lnTo>
                <a:lnTo>
                  <a:pt x="417710" y="252278"/>
                </a:lnTo>
                <a:lnTo>
                  <a:pt x="441528" y="212991"/>
                </a:lnTo>
                <a:lnTo>
                  <a:pt x="461688" y="172194"/>
                </a:lnTo>
                <a:lnTo>
                  <a:pt x="477890" y="130191"/>
                </a:lnTo>
                <a:lnTo>
                  <a:pt x="489834" y="87287"/>
                </a:lnTo>
                <a:lnTo>
                  <a:pt x="497221" y="43789"/>
                </a:lnTo>
                <a:lnTo>
                  <a:pt x="499749" y="0"/>
                </a:lnTo>
                <a:lnTo>
                  <a:pt x="502277" y="43789"/>
                </a:lnTo>
                <a:lnTo>
                  <a:pt x="509661" y="87287"/>
                </a:lnTo>
                <a:lnTo>
                  <a:pt x="521602" y="130191"/>
                </a:lnTo>
                <a:lnTo>
                  <a:pt x="537801" y="172194"/>
                </a:lnTo>
                <a:lnTo>
                  <a:pt x="557961" y="212991"/>
                </a:lnTo>
                <a:lnTo>
                  <a:pt x="581781" y="252278"/>
                </a:lnTo>
                <a:lnTo>
                  <a:pt x="608964" y="289749"/>
                </a:lnTo>
                <a:lnTo>
                  <a:pt x="639211" y="325099"/>
                </a:lnTo>
                <a:lnTo>
                  <a:pt x="672222" y="358024"/>
                </a:lnTo>
                <a:lnTo>
                  <a:pt x="707700" y="388217"/>
                </a:lnTo>
                <a:lnTo>
                  <a:pt x="745346" y="415375"/>
                </a:lnTo>
                <a:lnTo>
                  <a:pt x="784860" y="439191"/>
                </a:lnTo>
                <a:lnTo>
                  <a:pt x="825944" y="459362"/>
                </a:lnTo>
                <a:lnTo>
                  <a:pt x="868300" y="475581"/>
                </a:lnTo>
                <a:lnTo>
                  <a:pt x="911628" y="487544"/>
                </a:lnTo>
                <a:lnTo>
                  <a:pt x="955630" y="494945"/>
                </a:lnTo>
                <a:lnTo>
                  <a:pt x="1000007" y="497480"/>
                </a:lnTo>
                <a:lnTo>
                  <a:pt x="955630" y="500037"/>
                </a:lnTo>
                <a:lnTo>
                  <a:pt x="911628" y="507500"/>
                </a:lnTo>
                <a:lnTo>
                  <a:pt x="868300" y="519561"/>
                </a:lnTo>
                <a:lnTo>
                  <a:pt x="825944" y="535910"/>
                </a:lnTo>
                <a:lnTo>
                  <a:pt x="784860" y="556237"/>
                </a:lnTo>
                <a:lnTo>
                  <a:pt x="745346" y="580234"/>
                </a:lnTo>
                <a:lnTo>
                  <a:pt x="707700" y="607590"/>
                </a:lnTo>
                <a:lnTo>
                  <a:pt x="672222" y="637996"/>
                </a:lnTo>
                <a:lnTo>
                  <a:pt x="639211" y="671142"/>
                </a:lnTo>
                <a:lnTo>
                  <a:pt x="608964" y="706720"/>
                </a:lnTo>
                <a:lnTo>
                  <a:pt x="581781" y="744420"/>
                </a:lnTo>
                <a:lnTo>
                  <a:pt x="557961" y="783932"/>
                </a:lnTo>
                <a:lnTo>
                  <a:pt x="537801" y="824946"/>
                </a:lnTo>
                <a:lnTo>
                  <a:pt x="521602" y="867154"/>
                </a:lnTo>
                <a:lnTo>
                  <a:pt x="509661" y="910246"/>
                </a:lnTo>
                <a:lnTo>
                  <a:pt x="502277" y="953912"/>
                </a:lnTo>
                <a:lnTo>
                  <a:pt x="499749" y="997843"/>
                </a:lnTo>
                <a:lnTo>
                  <a:pt x="497221" y="953912"/>
                </a:lnTo>
                <a:lnTo>
                  <a:pt x="489834" y="910246"/>
                </a:lnTo>
                <a:lnTo>
                  <a:pt x="477890" y="867154"/>
                </a:lnTo>
                <a:lnTo>
                  <a:pt x="461688" y="824946"/>
                </a:lnTo>
                <a:lnTo>
                  <a:pt x="441528" y="783932"/>
                </a:lnTo>
                <a:lnTo>
                  <a:pt x="417710" y="744420"/>
                </a:lnTo>
                <a:lnTo>
                  <a:pt x="390532" y="706720"/>
                </a:lnTo>
                <a:lnTo>
                  <a:pt x="360297" y="671142"/>
                </a:lnTo>
                <a:lnTo>
                  <a:pt x="327302" y="637996"/>
                </a:lnTo>
                <a:lnTo>
                  <a:pt x="291848" y="607590"/>
                </a:lnTo>
                <a:lnTo>
                  <a:pt x="254235" y="580234"/>
                </a:lnTo>
                <a:lnTo>
                  <a:pt x="214762" y="556237"/>
                </a:lnTo>
                <a:lnTo>
                  <a:pt x="173730" y="535910"/>
                </a:lnTo>
                <a:lnTo>
                  <a:pt x="131437" y="519561"/>
                </a:lnTo>
                <a:lnTo>
                  <a:pt x="88185" y="507500"/>
                </a:lnTo>
                <a:lnTo>
                  <a:pt x="44273" y="500037"/>
                </a:lnTo>
                <a:lnTo>
                  <a:pt x="0" y="497480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6" name="Google Shape;86;p16"/>
          <p:cNvSpPr/>
          <p:nvPr/>
        </p:nvSpPr>
        <p:spPr>
          <a:xfrm>
            <a:off x="8690862" y="654334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159766" y="0"/>
                </a:moveTo>
                <a:lnTo>
                  <a:pt x="143891" y="0"/>
                </a:lnTo>
                <a:lnTo>
                  <a:pt x="136017" y="723"/>
                </a:lnTo>
                <a:lnTo>
                  <a:pt x="97155" y="10083"/>
                </a:lnTo>
                <a:lnTo>
                  <a:pt x="62611" y="28803"/>
                </a:lnTo>
                <a:lnTo>
                  <a:pt x="33782" y="56159"/>
                </a:lnTo>
                <a:lnTo>
                  <a:pt x="12954" y="89992"/>
                </a:lnTo>
                <a:lnTo>
                  <a:pt x="2159" y="128143"/>
                </a:lnTo>
                <a:lnTo>
                  <a:pt x="635" y="136067"/>
                </a:lnTo>
                <a:lnTo>
                  <a:pt x="0" y="143992"/>
                </a:lnTo>
                <a:lnTo>
                  <a:pt x="0" y="151904"/>
                </a:lnTo>
                <a:lnTo>
                  <a:pt x="0" y="159829"/>
                </a:lnTo>
                <a:lnTo>
                  <a:pt x="635" y="167741"/>
                </a:lnTo>
                <a:lnTo>
                  <a:pt x="2159" y="175666"/>
                </a:lnTo>
                <a:lnTo>
                  <a:pt x="3556" y="183591"/>
                </a:lnTo>
                <a:lnTo>
                  <a:pt x="4953" y="190779"/>
                </a:lnTo>
                <a:lnTo>
                  <a:pt x="7874" y="198704"/>
                </a:lnTo>
                <a:lnTo>
                  <a:pt x="10033" y="205905"/>
                </a:lnTo>
                <a:lnTo>
                  <a:pt x="13589" y="213106"/>
                </a:lnTo>
                <a:lnTo>
                  <a:pt x="16510" y="220306"/>
                </a:lnTo>
                <a:lnTo>
                  <a:pt x="20828" y="227495"/>
                </a:lnTo>
                <a:lnTo>
                  <a:pt x="44577" y="259181"/>
                </a:lnTo>
                <a:lnTo>
                  <a:pt x="56769" y="269252"/>
                </a:lnTo>
                <a:lnTo>
                  <a:pt x="62611" y="274294"/>
                </a:lnTo>
                <a:lnTo>
                  <a:pt x="97790" y="293014"/>
                </a:lnTo>
                <a:lnTo>
                  <a:pt x="105029" y="295897"/>
                </a:lnTo>
                <a:lnTo>
                  <a:pt x="113030" y="298056"/>
                </a:lnTo>
                <a:lnTo>
                  <a:pt x="120142" y="299491"/>
                </a:lnTo>
                <a:lnTo>
                  <a:pt x="136017" y="302374"/>
                </a:lnTo>
                <a:lnTo>
                  <a:pt x="143891" y="303098"/>
                </a:lnTo>
                <a:lnTo>
                  <a:pt x="151892" y="303098"/>
                </a:lnTo>
                <a:lnTo>
                  <a:pt x="151892" y="303809"/>
                </a:lnTo>
                <a:lnTo>
                  <a:pt x="159766" y="303809"/>
                </a:lnTo>
                <a:lnTo>
                  <a:pt x="167640" y="303098"/>
                </a:lnTo>
                <a:lnTo>
                  <a:pt x="183515" y="300215"/>
                </a:lnTo>
                <a:lnTo>
                  <a:pt x="190754" y="298767"/>
                </a:lnTo>
                <a:lnTo>
                  <a:pt x="198628" y="295897"/>
                </a:lnTo>
                <a:lnTo>
                  <a:pt x="205867" y="293738"/>
                </a:lnTo>
                <a:lnTo>
                  <a:pt x="213106" y="290131"/>
                </a:lnTo>
                <a:lnTo>
                  <a:pt x="220218" y="287248"/>
                </a:lnTo>
                <a:lnTo>
                  <a:pt x="227457" y="282943"/>
                </a:lnTo>
                <a:lnTo>
                  <a:pt x="233934" y="279336"/>
                </a:lnTo>
                <a:lnTo>
                  <a:pt x="241173" y="274294"/>
                </a:lnTo>
                <a:lnTo>
                  <a:pt x="246888" y="269976"/>
                </a:lnTo>
                <a:lnTo>
                  <a:pt x="253365" y="264210"/>
                </a:lnTo>
                <a:lnTo>
                  <a:pt x="259080" y="259181"/>
                </a:lnTo>
                <a:lnTo>
                  <a:pt x="264160" y="253415"/>
                </a:lnTo>
                <a:lnTo>
                  <a:pt x="269240" y="246938"/>
                </a:lnTo>
                <a:lnTo>
                  <a:pt x="274193" y="241173"/>
                </a:lnTo>
                <a:lnTo>
                  <a:pt x="292989" y="205905"/>
                </a:lnTo>
                <a:lnTo>
                  <a:pt x="295783" y="198704"/>
                </a:lnTo>
                <a:lnTo>
                  <a:pt x="297942" y="190779"/>
                </a:lnTo>
                <a:lnTo>
                  <a:pt x="299466" y="183591"/>
                </a:lnTo>
                <a:lnTo>
                  <a:pt x="302260" y="167741"/>
                </a:lnTo>
                <a:lnTo>
                  <a:pt x="303022" y="159829"/>
                </a:lnTo>
                <a:lnTo>
                  <a:pt x="303022" y="151904"/>
                </a:lnTo>
                <a:lnTo>
                  <a:pt x="303784" y="151904"/>
                </a:lnTo>
                <a:lnTo>
                  <a:pt x="303784" y="143992"/>
                </a:lnTo>
                <a:lnTo>
                  <a:pt x="303022" y="136067"/>
                </a:lnTo>
                <a:lnTo>
                  <a:pt x="301625" y="128143"/>
                </a:lnTo>
                <a:lnTo>
                  <a:pt x="300101" y="120230"/>
                </a:lnTo>
                <a:lnTo>
                  <a:pt x="298704" y="112306"/>
                </a:lnTo>
                <a:lnTo>
                  <a:pt x="283591" y="76314"/>
                </a:lnTo>
                <a:lnTo>
                  <a:pt x="259080" y="44640"/>
                </a:lnTo>
                <a:lnTo>
                  <a:pt x="253365" y="38874"/>
                </a:lnTo>
                <a:lnTo>
                  <a:pt x="213741" y="12954"/>
                </a:lnTo>
                <a:lnTo>
                  <a:pt x="167640" y="723"/>
                </a:lnTo>
                <a:lnTo>
                  <a:pt x="159766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7" name="Google Shape;87;p16"/>
          <p:cNvSpPr/>
          <p:nvPr/>
        </p:nvSpPr>
        <p:spPr>
          <a:xfrm>
            <a:off x="8690821" y="654332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0" y="151903"/>
                </a:moveTo>
                <a:lnTo>
                  <a:pt x="0" y="143991"/>
                </a:lnTo>
                <a:lnTo>
                  <a:pt x="762" y="136066"/>
                </a:lnTo>
                <a:lnTo>
                  <a:pt x="2159" y="128141"/>
                </a:lnTo>
                <a:lnTo>
                  <a:pt x="3683" y="120229"/>
                </a:lnTo>
                <a:lnTo>
                  <a:pt x="5080" y="112317"/>
                </a:lnTo>
                <a:lnTo>
                  <a:pt x="7239" y="105117"/>
                </a:lnTo>
                <a:lnTo>
                  <a:pt x="10160" y="97192"/>
                </a:lnTo>
                <a:lnTo>
                  <a:pt x="12954" y="89991"/>
                </a:lnTo>
                <a:lnTo>
                  <a:pt x="16637" y="82790"/>
                </a:lnTo>
                <a:lnTo>
                  <a:pt x="20193" y="75602"/>
                </a:lnTo>
                <a:lnTo>
                  <a:pt x="44704" y="44640"/>
                </a:lnTo>
                <a:lnTo>
                  <a:pt x="50419" y="38874"/>
                </a:lnTo>
                <a:lnTo>
                  <a:pt x="82804" y="16560"/>
                </a:lnTo>
                <a:lnTo>
                  <a:pt x="120270" y="3594"/>
                </a:lnTo>
                <a:lnTo>
                  <a:pt x="144019" y="0"/>
                </a:lnTo>
                <a:lnTo>
                  <a:pt x="152020" y="0"/>
                </a:lnTo>
                <a:lnTo>
                  <a:pt x="159894" y="0"/>
                </a:lnTo>
                <a:lnTo>
                  <a:pt x="198756" y="7200"/>
                </a:lnTo>
                <a:lnTo>
                  <a:pt x="234698" y="24472"/>
                </a:lnTo>
                <a:lnTo>
                  <a:pt x="259209" y="44640"/>
                </a:lnTo>
                <a:lnTo>
                  <a:pt x="265051" y="50393"/>
                </a:lnTo>
                <a:lnTo>
                  <a:pt x="287276" y="82790"/>
                </a:lnTo>
                <a:lnTo>
                  <a:pt x="300231" y="120229"/>
                </a:lnTo>
                <a:lnTo>
                  <a:pt x="301755" y="128141"/>
                </a:lnTo>
                <a:lnTo>
                  <a:pt x="303152" y="136066"/>
                </a:lnTo>
                <a:lnTo>
                  <a:pt x="303914" y="143991"/>
                </a:lnTo>
                <a:lnTo>
                  <a:pt x="303914" y="151903"/>
                </a:lnTo>
                <a:lnTo>
                  <a:pt x="303152" y="151903"/>
                </a:lnTo>
                <a:lnTo>
                  <a:pt x="303152" y="159828"/>
                </a:lnTo>
                <a:lnTo>
                  <a:pt x="295912" y="198702"/>
                </a:lnTo>
                <a:lnTo>
                  <a:pt x="293118" y="205903"/>
                </a:lnTo>
                <a:lnTo>
                  <a:pt x="290197" y="213828"/>
                </a:lnTo>
                <a:lnTo>
                  <a:pt x="269369" y="246936"/>
                </a:lnTo>
                <a:lnTo>
                  <a:pt x="264289" y="253426"/>
                </a:lnTo>
                <a:lnTo>
                  <a:pt x="259209" y="259179"/>
                </a:lnTo>
                <a:lnTo>
                  <a:pt x="253494" y="264221"/>
                </a:lnTo>
                <a:lnTo>
                  <a:pt x="247017" y="269974"/>
                </a:lnTo>
                <a:lnTo>
                  <a:pt x="241175" y="274292"/>
                </a:lnTo>
                <a:lnTo>
                  <a:pt x="234063" y="279334"/>
                </a:lnTo>
                <a:lnTo>
                  <a:pt x="227586" y="282941"/>
                </a:lnTo>
                <a:lnTo>
                  <a:pt x="220347" y="287258"/>
                </a:lnTo>
                <a:lnTo>
                  <a:pt x="213108" y="290141"/>
                </a:lnTo>
                <a:lnTo>
                  <a:pt x="205996" y="293735"/>
                </a:lnTo>
                <a:lnTo>
                  <a:pt x="198756" y="295894"/>
                </a:lnTo>
                <a:lnTo>
                  <a:pt x="159894" y="303819"/>
                </a:lnTo>
                <a:lnTo>
                  <a:pt x="152020" y="303819"/>
                </a:lnTo>
                <a:lnTo>
                  <a:pt x="152020" y="303095"/>
                </a:lnTo>
                <a:lnTo>
                  <a:pt x="144019" y="303095"/>
                </a:lnTo>
                <a:lnTo>
                  <a:pt x="105157" y="295894"/>
                </a:lnTo>
                <a:lnTo>
                  <a:pt x="97917" y="293012"/>
                </a:lnTo>
                <a:lnTo>
                  <a:pt x="90043" y="290141"/>
                </a:lnTo>
                <a:lnTo>
                  <a:pt x="56896" y="269250"/>
                </a:lnTo>
                <a:lnTo>
                  <a:pt x="50419" y="264221"/>
                </a:lnTo>
                <a:lnTo>
                  <a:pt x="24511" y="233982"/>
                </a:lnTo>
                <a:lnTo>
                  <a:pt x="20955" y="227505"/>
                </a:lnTo>
                <a:lnTo>
                  <a:pt x="16637" y="220305"/>
                </a:lnTo>
                <a:lnTo>
                  <a:pt x="13716" y="213104"/>
                </a:lnTo>
                <a:lnTo>
                  <a:pt x="10160" y="205903"/>
                </a:lnTo>
                <a:lnTo>
                  <a:pt x="8001" y="198702"/>
                </a:lnTo>
                <a:lnTo>
                  <a:pt x="0" y="159828"/>
                </a:lnTo>
                <a:lnTo>
                  <a:pt x="0" y="151903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8" name="Google Shape;88;p16"/>
          <p:cNvSpPr/>
          <p:nvPr/>
        </p:nvSpPr>
        <p:spPr>
          <a:xfrm>
            <a:off x="0" y="3956968"/>
            <a:ext cx="592044" cy="1179644"/>
          </a:xfrm>
          <a:custGeom>
            <a:avLst/>
            <a:gdLst/>
            <a:ahLst/>
            <a:cxnLst/>
            <a:rect l="l" t="t" r="r" b="b"/>
            <a:pathLst>
              <a:path w="1184910" h="2362200" extrusionOk="0">
                <a:moveTo>
                  <a:pt x="16948" y="1866900"/>
                </a:moveTo>
                <a:lnTo>
                  <a:pt x="1433" y="1866900"/>
                </a:lnTo>
                <a:lnTo>
                  <a:pt x="10940" y="1917700"/>
                </a:lnTo>
                <a:lnTo>
                  <a:pt x="23997" y="1955800"/>
                </a:lnTo>
                <a:lnTo>
                  <a:pt x="40449" y="2006600"/>
                </a:lnTo>
                <a:lnTo>
                  <a:pt x="60138" y="2044700"/>
                </a:lnTo>
                <a:lnTo>
                  <a:pt x="82909" y="2082800"/>
                </a:lnTo>
                <a:lnTo>
                  <a:pt x="108605" y="2120900"/>
                </a:lnTo>
                <a:lnTo>
                  <a:pt x="137070" y="2159000"/>
                </a:lnTo>
                <a:lnTo>
                  <a:pt x="168147" y="2197100"/>
                </a:lnTo>
                <a:lnTo>
                  <a:pt x="201681" y="2222500"/>
                </a:lnTo>
                <a:lnTo>
                  <a:pt x="237515" y="2247900"/>
                </a:lnTo>
                <a:lnTo>
                  <a:pt x="275492" y="2273300"/>
                </a:lnTo>
                <a:lnTo>
                  <a:pt x="315457" y="2298700"/>
                </a:lnTo>
                <a:lnTo>
                  <a:pt x="357253" y="2324100"/>
                </a:lnTo>
                <a:lnTo>
                  <a:pt x="400724" y="2336800"/>
                </a:lnTo>
                <a:lnTo>
                  <a:pt x="492064" y="2362200"/>
                </a:lnTo>
                <a:lnTo>
                  <a:pt x="684877" y="2362200"/>
                </a:lnTo>
                <a:lnTo>
                  <a:pt x="731423" y="2349500"/>
                </a:lnTo>
                <a:lnTo>
                  <a:pt x="494512" y="2349500"/>
                </a:lnTo>
                <a:lnTo>
                  <a:pt x="405544" y="2324100"/>
                </a:lnTo>
                <a:lnTo>
                  <a:pt x="363217" y="2311400"/>
                </a:lnTo>
                <a:lnTo>
                  <a:pt x="322529" y="2286000"/>
                </a:lnTo>
                <a:lnTo>
                  <a:pt x="283631" y="2260600"/>
                </a:lnTo>
                <a:lnTo>
                  <a:pt x="246673" y="2235200"/>
                </a:lnTo>
                <a:lnTo>
                  <a:pt x="211805" y="2209800"/>
                </a:lnTo>
                <a:lnTo>
                  <a:pt x="179180" y="2184400"/>
                </a:lnTo>
                <a:lnTo>
                  <a:pt x="148946" y="2146300"/>
                </a:lnTo>
                <a:lnTo>
                  <a:pt x="121255" y="2120900"/>
                </a:lnTo>
                <a:lnTo>
                  <a:pt x="96258" y="2082800"/>
                </a:lnTo>
                <a:lnTo>
                  <a:pt x="74105" y="2044700"/>
                </a:lnTo>
                <a:lnTo>
                  <a:pt x="54947" y="1993900"/>
                </a:lnTo>
                <a:lnTo>
                  <a:pt x="38934" y="1955800"/>
                </a:lnTo>
                <a:lnTo>
                  <a:pt x="26217" y="1917700"/>
                </a:lnTo>
                <a:lnTo>
                  <a:pt x="16948" y="1866900"/>
                </a:lnTo>
                <a:close/>
              </a:path>
              <a:path w="1184910" h="2362200" extrusionOk="0">
                <a:moveTo>
                  <a:pt x="730515" y="1193800"/>
                </a:moveTo>
                <a:lnTo>
                  <a:pt x="635809" y="1193800"/>
                </a:lnTo>
                <a:lnTo>
                  <a:pt x="682333" y="1206500"/>
                </a:lnTo>
                <a:lnTo>
                  <a:pt x="727651" y="1206500"/>
                </a:lnTo>
                <a:lnTo>
                  <a:pt x="771613" y="1219200"/>
                </a:lnTo>
                <a:lnTo>
                  <a:pt x="814070" y="1244600"/>
                </a:lnTo>
                <a:lnTo>
                  <a:pt x="854871" y="1257300"/>
                </a:lnTo>
                <a:lnTo>
                  <a:pt x="893868" y="1282700"/>
                </a:lnTo>
                <a:lnTo>
                  <a:pt x="930910" y="1308100"/>
                </a:lnTo>
                <a:lnTo>
                  <a:pt x="965849" y="1333500"/>
                </a:lnTo>
                <a:lnTo>
                  <a:pt x="998534" y="1358900"/>
                </a:lnTo>
                <a:lnTo>
                  <a:pt x="1028817" y="1397000"/>
                </a:lnTo>
                <a:lnTo>
                  <a:pt x="1056546" y="1435100"/>
                </a:lnTo>
                <a:lnTo>
                  <a:pt x="1081574" y="1473200"/>
                </a:lnTo>
                <a:lnTo>
                  <a:pt x="1103750" y="1511300"/>
                </a:lnTo>
                <a:lnTo>
                  <a:pt x="1122925" y="1549400"/>
                </a:lnTo>
                <a:lnTo>
                  <a:pt x="1138948" y="1587500"/>
                </a:lnTo>
                <a:lnTo>
                  <a:pt x="1151672" y="1638300"/>
                </a:lnTo>
                <a:lnTo>
                  <a:pt x="1160945" y="1676400"/>
                </a:lnTo>
                <a:lnTo>
                  <a:pt x="1166618" y="1727200"/>
                </a:lnTo>
                <a:lnTo>
                  <a:pt x="1168543" y="1778000"/>
                </a:lnTo>
                <a:lnTo>
                  <a:pt x="1166618" y="1816100"/>
                </a:lnTo>
                <a:lnTo>
                  <a:pt x="1160945" y="1866900"/>
                </a:lnTo>
                <a:lnTo>
                  <a:pt x="1151672" y="1917700"/>
                </a:lnTo>
                <a:lnTo>
                  <a:pt x="1138948" y="1955800"/>
                </a:lnTo>
                <a:lnTo>
                  <a:pt x="1122925" y="1993900"/>
                </a:lnTo>
                <a:lnTo>
                  <a:pt x="1103750" y="2044700"/>
                </a:lnTo>
                <a:lnTo>
                  <a:pt x="1081574" y="2082800"/>
                </a:lnTo>
                <a:lnTo>
                  <a:pt x="1056546" y="2120900"/>
                </a:lnTo>
                <a:lnTo>
                  <a:pt x="1028817" y="2146300"/>
                </a:lnTo>
                <a:lnTo>
                  <a:pt x="998534" y="2184400"/>
                </a:lnTo>
                <a:lnTo>
                  <a:pt x="965849" y="2209800"/>
                </a:lnTo>
                <a:lnTo>
                  <a:pt x="930910" y="2235200"/>
                </a:lnTo>
                <a:lnTo>
                  <a:pt x="893868" y="2260600"/>
                </a:lnTo>
                <a:lnTo>
                  <a:pt x="854871" y="2286000"/>
                </a:lnTo>
                <a:lnTo>
                  <a:pt x="814070" y="2311400"/>
                </a:lnTo>
                <a:lnTo>
                  <a:pt x="771613" y="2324100"/>
                </a:lnTo>
                <a:lnTo>
                  <a:pt x="682333" y="2349500"/>
                </a:lnTo>
                <a:lnTo>
                  <a:pt x="731423" y="2349500"/>
                </a:lnTo>
                <a:lnTo>
                  <a:pt x="820191" y="2324100"/>
                </a:lnTo>
                <a:lnTo>
                  <a:pt x="862104" y="2298700"/>
                </a:lnTo>
                <a:lnTo>
                  <a:pt x="902165" y="2273300"/>
                </a:lnTo>
                <a:lnTo>
                  <a:pt x="940220" y="2247900"/>
                </a:lnTo>
                <a:lnTo>
                  <a:pt x="976115" y="2222500"/>
                </a:lnTo>
                <a:lnTo>
                  <a:pt x="1009695" y="2197100"/>
                </a:lnTo>
                <a:lnTo>
                  <a:pt x="1040809" y="2159000"/>
                </a:lnTo>
                <a:lnTo>
                  <a:pt x="1069300" y="2120900"/>
                </a:lnTo>
                <a:lnTo>
                  <a:pt x="1095016" y="2082800"/>
                </a:lnTo>
                <a:lnTo>
                  <a:pt x="1117802" y="2044700"/>
                </a:lnTo>
                <a:lnTo>
                  <a:pt x="1137505" y="2006600"/>
                </a:lnTo>
                <a:lnTo>
                  <a:pt x="1153971" y="1955800"/>
                </a:lnTo>
                <a:lnTo>
                  <a:pt x="1167046" y="1917700"/>
                </a:lnTo>
                <a:lnTo>
                  <a:pt x="1176575" y="1866900"/>
                </a:lnTo>
                <a:lnTo>
                  <a:pt x="1182406" y="1828800"/>
                </a:lnTo>
                <a:lnTo>
                  <a:pt x="1184384" y="1778000"/>
                </a:lnTo>
                <a:lnTo>
                  <a:pt x="1182396" y="1727200"/>
                </a:lnTo>
                <a:lnTo>
                  <a:pt x="1176539" y="1676400"/>
                </a:lnTo>
                <a:lnTo>
                  <a:pt x="1166967" y="1625600"/>
                </a:lnTo>
                <a:lnTo>
                  <a:pt x="1153838" y="1587500"/>
                </a:lnTo>
                <a:lnTo>
                  <a:pt x="1137307" y="1536700"/>
                </a:lnTo>
                <a:lnTo>
                  <a:pt x="1117531" y="1498600"/>
                </a:lnTo>
                <a:lnTo>
                  <a:pt x="1094666" y="1460500"/>
                </a:lnTo>
                <a:lnTo>
                  <a:pt x="1068869" y="1422400"/>
                </a:lnTo>
                <a:lnTo>
                  <a:pt x="1040295" y="1384300"/>
                </a:lnTo>
                <a:lnTo>
                  <a:pt x="1009101" y="1358900"/>
                </a:lnTo>
                <a:lnTo>
                  <a:pt x="975444" y="1320800"/>
                </a:lnTo>
                <a:lnTo>
                  <a:pt x="939479" y="1295400"/>
                </a:lnTo>
                <a:lnTo>
                  <a:pt x="901364" y="1270000"/>
                </a:lnTo>
                <a:lnTo>
                  <a:pt x="861253" y="1244600"/>
                </a:lnTo>
                <a:lnTo>
                  <a:pt x="819304" y="1219200"/>
                </a:lnTo>
                <a:lnTo>
                  <a:pt x="730515" y="1193800"/>
                </a:lnTo>
                <a:close/>
              </a:path>
              <a:path w="1184910" h="2362200" extrusionOk="0">
                <a:moveTo>
                  <a:pt x="683988" y="1181100"/>
                </a:moveTo>
                <a:lnTo>
                  <a:pt x="493910" y="1181100"/>
                </a:lnTo>
                <a:lnTo>
                  <a:pt x="447302" y="1193800"/>
                </a:lnTo>
                <a:lnTo>
                  <a:pt x="358401" y="1219200"/>
                </a:lnTo>
                <a:lnTo>
                  <a:pt x="316418" y="1244600"/>
                </a:lnTo>
                <a:lnTo>
                  <a:pt x="276288" y="1270000"/>
                </a:lnTo>
                <a:lnTo>
                  <a:pt x="238165" y="1295400"/>
                </a:lnTo>
                <a:lnTo>
                  <a:pt x="202204" y="1320800"/>
                </a:lnTo>
                <a:lnTo>
                  <a:pt x="168560" y="1358900"/>
                </a:lnTo>
                <a:lnTo>
                  <a:pt x="137389" y="1384300"/>
                </a:lnTo>
                <a:lnTo>
                  <a:pt x="108844" y="1422400"/>
                </a:lnTo>
                <a:lnTo>
                  <a:pt x="83082" y="1460500"/>
                </a:lnTo>
                <a:lnTo>
                  <a:pt x="60258" y="1498600"/>
                </a:lnTo>
                <a:lnTo>
                  <a:pt x="40525" y="1549400"/>
                </a:lnTo>
                <a:lnTo>
                  <a:pt x="24040" y="1587500"/>
                </a:lnTo>
                <a:lnTo>
                  <a:pt x="10958" y="1638300"/>
                </a:lnTo>
                <a:lnTo>
                  <a:pt x="1433" y="1676400"/>
                </a:lnTo>
                <a:lnTo>
                  <a:pt x="0" y="1676400"/>
                </a:lnTo>
                <a:lnTo>
                  <a:pt x="0" y="1879600"/>
                </a:lnTo>
                <a:lnTo>
                  <a:pt x="1433" y="1866900"/>
                </a:lnTo>
                <a:lnTo>
                  <a:pt x="16948" y="1866900"/>
                </a:lnTo>
                <a:lnTo>
                  <a:pt x="11275" y="1816100"/>
                </a:lnTo>
                <a:lnTo>
                  <a:pt x="9351" y="1778000"/>
                </a:lnTo>
                <a:lnTo>
                  <a:pt x="11275" y="1727200"/>
                </a:lnTo>
                <a:lnTo>
                  <a:pt x="16948" y="1676400"/>
                </a:lnTo>
                <a:lnTo>
                  <a:pt x="26217" y="1638300"/>
                </a:lnTo>
                <a:lnTo>
                  <a:pt x="38934" y="1587500"/>
                </a:lnTo>
                <a:lnTo>
                  <a:pt x="54947" y="1549400"/>
                </a:lnTo>
                <a:lnTo>
                  <a:pt x="74105" y="1511300"/>
                </a:lnTo>
                <a:lnTo>
                  <a:pt x="96258" y="1473200"/>
                </a:lnTo>
                <a:lnTo>
                  <a:pt x="121255" y="1435100"/>
                </a:lnTo>
                <a:lnTo>
                  <a:pt x="148946" y="1397000"/>
                </a:lnTo>
                <a:lnTo>
                  <a:pt x="179180" y="1358900"/>
                </a:lnTo>
                <a:lnTo>
                  <a:pt x="211805" y="1333500"/>
                </a:lnTo>
                <a:lnTo>
                  <a:pt x="246673" y="1308100"/>
                </a:lnTo>
                <a:lnTo>
                  <a:pt x="283631" y="1282700"/>
                </a:lnTo>
                <a:lnTo>
                  <a:pt x="322529" y="1257300"/>
                </a:lnTo>
                <a:lnTo>
                  <a:pt x="363217" y="1244600"/>
                </a:lnTo>
                <a:lnTo>
                  <a:pt x="405544" y="1219200"/>
                </a:lnTo>
                <a:lnTo>
                  <a:pt x="449360" y="1206500"/>
                </a:lnTo>
                <a:lnTo>
                  <a:pt x="494512" y="1206500"/>
                </a:lnTo>
                <a:lnTo>
                  <a:pt x="540852" y="1193800"/>
                </a:lnTo>
                <a:lnTo>
                  <a:pt x="730515" y="1193800"/>
                </a:lnTo>
                <a:lnTo>
                  <a:pt x="683988" y="1181100"/>
                </a:lnTo>
                <a:close/>
              </a:path>
              <a:path w="1184910" h="2362200" extrusionOk="0">
                <a:moveTo>
                  <a:pt x="0" y="495300"/>
                </a:moveTo>
                <a:lnTo>
                  <a:pt x="0" y="698500"/>
                </a:lnTo>
                <a:lnTo>
                  <a:pt x="1433" y="698500"/>
                </a:lnTo>
                <a:lnTo>
                  <a:pt x="10958" y="736600"/>
                </a:lnTo>
                <a:lnTo>
                  <a:pt x="24040" y="787400"/>
                </a:lnTo>
                <a:lnTo>
                  <a:pt x="40525" y="825500"/>
                </a:lnTo>
                <a:lnTo>
                  <a:pt x="60258" y="876300"/>
                </a:lnTo>
                <a:lnTo>
                  <a:pt x="83082" y="914400"/>
                </a:lnTo>
                <a:lnTo>
                  <a:pt x="108844" y="952500"/>
                </a:lnTo>
                <a:lnTo>
                  <a:pt x="137389" y="990600"/>
                </a:lnTo>
                <a:lnTo>
                  <a:pt x="168560" y="1016000"/>
                </a:lnTo>
                <a:lnTo>
                  <a:pt x="202204" y="1054100"/>
                </a:lnTo>
                <a:lnTo>
                  <a:pt x="238165" y="1079500"/>
                </a:lnTo>
                <a:lnTo>
                  <a:pt x="276288" y="1104900"/>
                </a:lnTo>
                <a:lnTo>
                  <a:pt x="316418" y="1130300"/>
                </a:lnTo>
                <a:lnTo>
                  <a:pt x="358401" y="1143000"/>
                </a:lnTo>
                <a:lnTo>
                  <a:pt x="402080" y="1168400"/>
                </a:lnTo>
                <a:lnTo>
                  <a:pt x="447302" y="1181100"/>
                </a:lnTo>
                <a:lnTo>
                  <a:pt x="540852" y="1181100"/>
                </a:lnTo>
                <a:lnTo>
                  <a:pt x="449360" y="1155700"/>
                </a:lnTo>
                <a:lnTo>
                  <a:pt x="405544" y="1143000"/>
                </a:lnTo>
                <a:lnTo>
                  <a:pt x="363217" y="1130300"/>
                </a:lnTo>
                <a:lnTo>
                  <a:pt x="322529" y="1117600"/>
                </a:lnTo>
                <a:lnTo>
                  <a:pt x="283631" y="1092200"/>
                </a:lnTo>
                <a:lnTo>
                  <a:pt x="246673" y="1066800"/>
                </a:lnTo>
                <a:lnTo>
                  <a:pt x="211805" y="1041400"/>
                </a:lnTo>
                <a:lnTo>
                  <a:pt x="179180" y="1003300"/>
                </a:lnTo>
                <a:lnTo>
                  <a:pt x="148946" y="977900"/>
                </a:lnTo>
                <a:lnTo>
                  <a:pt x="121255" y="939800"/>
                </a:lnTo>
                <a:lnTo>
                  <a:pt x="96258" y="901700"/>
                </a:lnTo>
                <a:lnTo>
                  <a:pt x="74105" y="863600"/>
                </a:lnTo>
                <a:lnTo>
                  <a:pt x="54947" y="825500"/>
                </a:lnTo>
                <a:lnTo>
                  <a:pt x="38934" y="787400"/>
                </a:lnTo>
                <a:lnTo>
                  <a:pt x="26217" y="736600"/>
                </a:lnTo>
                <a:lnTo>
                  <a:pt x="16948" y="698500"/>
                </a:lnTo>
                <a:lnTo>
                  <a:pt x="11275" y="647700"/>
                </a:lnTo>
                <a:lnTo>
                  <a:pt x="9351" y="596900"/>
                </a:lnTo>
                <a:lnTo>
                  <a:pt x="11275" y="546100"/>
                </a:lnTo>
                <a:lnTo>
                  <a:pt x="16948" y="508000"/>
                </a:lnTo>
                <a:lnTo>
                  <a:pt x="1433" y="508000"/>
                </a:lnTo>
                <a:lnTo>
                  <a:pt x="0" y="495300"/>
                </a:lnTo>
                <a:close/>
              </a:path>
              <a:path w="1184910" h="2362200" extrusionOk="0">
                <a:moveTo>
                  <a:pt x="731423" y="25400"/>
                </a:moveTo>
                <a:lnTo>
                  <a:pt x="682333" y="25400"/>
                </a:lnTo>
                <a:lnTo>
                  <a:pt x="771613" y="50800"/>
                </a:lnTo>
                <a:lnTo>
                  <a:pt x="814070" y="63500"/>
                </a:lnTo>
                <a:lnTo>
                  <a:pt x="854871" y="88900"/>
                </a:lnTo>
                <a:lnTo>
                  <a:pt x="893868" y="101600"/>
                </a:lnTo>
                <a:lnTo>
                  <a:pt x="930910" y="127000"/>
                </a:lnTo>
                <a:lnTo>
                  <a:pt x="965849" y="165100"/>
                </a:lnTo>
                <a:lnTo>
                  <a:pt x="998534" y="190500"/>
                </a:lnTo>
                <a:lnTo>
                  <a:pt x="1028817" y="215900"/>
                </a:lnTo>
                <a:lnTo>
                  <a:pt x="1056546" y="254000"/>
                </a:lnTo>
                <a:lnTo>
                  <a:pt x="1081574" y="292100"/>
                </a:lnTo>
                <a:lnTo>
                  <a:pt x="1103750" y="330200"/>
                </a:lnTo>
                <a:lnTo>
                  <a:pt x="1122925" y="368300"/>
                </a:lnTo>
                <a:lnTo>
                  <a:pt x="1138948" y="419100"/>
                </a:lnTo>
                <a:lnTo>
                  <a:pt x="1151672" y="457200"/>
                </a:lnTo>
                <a:lnTo>
                  <a:pt x="1160945" y="508000"/>
                </a:lnTo>
                <a:lnTo>
                  <a:pt x="1166618" y="546100"/>
                </a:lnTo>
                <a:lnTo>
                  <a:pt x="1168543" y="596900"/>
                </a:lnTo>
                <a:lnTo>
                  <a:pt x="1166618" y="647700"/>
                </a:lnTo>
                <a:lnTo>
                  <a:pt x="1160945" y="698500"/>
                </a:lnTo>
                <a:lnTo>
                  <a:pt x="1151672" y="736600"/>
                </a:lnTo>
                <a:lnTo>
                  <a:pt x="1138948" y="787400"/>
                </a:lnTo>
                <a:lnTo>
                  <a:pt x="1122925" y="825500"/>
                </a:lnTo>
                <a:lnTo>
                  <a:pt x="1103750" y="863600"/>
                </a:lnTo>
                <a:lnTo>
                  <a:pt x="1081574" y="901700"/>
                </a:lnTo>
                <a:lnTo>
                  <a:pt x="1056546" y="939800"/>
                </a:lnTo>
                <a:lnTo>
                  <a:pt x="1028817" y="977900"/>
                </a:lnTo>
                <a:lnTo>
                  <a:pt x="998534" y="1003300"/>
                </a:lnTo>
                <a:lnTo>
                  <a:pt x="965849" y="1041400"/>
                </a:lnTo>
                <a:lnTo>
                  <a:pt x="930910" y="1066800"/>
                </a:lnTo>
                <a:lnTo>
                  <a:pt x="893868" y="1092200"/>
                </a:lnTo>
                <a:lnTo>
                  <a:pt x="854871" y="1117600"/>
                </a:lnTo>
                <a:lnTo>
                  <a:pt x="814070" y="1130300"/>
                </a:lnTo>
                <a:lnTo>
                  <a:pt x="771613" y="1143000"/>
                </a:lnTo>
                <a:lnTo>
                  <a:pt x="727651" y="1155700"/>
                </a:lnTo>
                <a:lnTo>
                  <a:pt x="635809" y="1181100"/>
                </a:lnTo>
                <a:lnTo>
                  <a:pt x="730515" y="1181100"/>
                </a:lnTo>
                <a:lnTo>
                  <a:pt x="775672" y="1168400"/>
                </a:lnTo>
                <a:lnTo>
                  <a:pt x="819304" y="1143000"/>
                </a:lnTo>
                <a:lnTo>
                  <a:pt x="861253" y="1130300"/>
                </a:lnTo>
                <a:lnTo>
                  <a:pt x="901364" y="1104900"/>
                </a:lnTo>
                <a:lnTo>
                  <a:pt x="939479" y="1079500"/>
                </a:lnTo>
                <a:lnTo>
                  <a:pt x="975444" y="1054100"/>
                </a:lnTo>
                <a:lnTo>
                  <a:pt x="1009101" y="1016000"/>
                </a:lnTo>
                <a:lnTo>
                  <a:pt x="1040295" y="990600"/>
                </a:lnTo>
                <a:lnTo>
                  <a:pt x="1068869" y="952500"/>
                </a:lnTo>
                <a:lnTo>
                  <a:pt x="1094666" y="914400"/>
                </a:lnTo>
                <a:lnTo>
                  <a:pt x="1117531" y="876300"/>
                </a:lnTo>
                <a:lnTo>
                  <a:pt x="1137307" y="825500"/>
                </a:lnTo>
                <a:lnTo>
                  <a:pt x="1153838" y="787400"/>
                </a:lnTo>
                <a:lnTo>
                  <a:pt x="1166967" y="736600"/>
                </a:lnTo>
                <a:lnTo>
                  <a:pt x="1176539" y="698500"/>
                </a:lnTo>
                <a:lnTo>
                  <a:pt x="1182396" y="647700"/>
                </a:lnTo>
                <a:lnTo>
                  <a:pt x="1184384" y="596900"/>
                </a:lnTo>
                <a:lnTo>
                  <a:pt x="1182406" y="546100"/>
                </a:lnTo>
                <a:lnTo>
                  <a:pt x="1176575" y="508000"/>
                </a:lnTo>
                <a:lnTo>
                  <a:pt x="1167046" y="457200"/>
                </a:lnTo>
                <a:lnTo>
                  <a:pt x="1153971" y="406400"/>
                </a:lnTo>
                <a:lnTo>
                  <a:pt x="1137505" y="368300"/>
                </a:lnTo>
                <a:lnTo>
                  <a:pt x="1117802" y="330200"/>
                </a:lnTo>
                <a:lnTo>
                  <a:pt x="1095016" y="279400"/>
                </a:lnTo>
                <a:lnTo>
                  <a:pt x="1069300" y="241300"/>
                </a:lnTo>
                <a:lnTo>
                  <a:pt x="1040809" y="215900"/>
                </a:lnTo>
                <a:lnTo>
                  <a:pt x="1009695" y="177800"/>
                </a:lnTo>
                <a:lnTo>
                  <a:pt x="976115" y="152400"/>
                </a:lnTo>
                <a:lnTo>
                  <a:pt x="940220" y="114300"/>
                </a:lnTo>
                <a:lnTo>
                  <a:pt x="902165" y="88900"/>
                </a:lnTo>
                <a:lnTo>
                  <a:pt x="862104" y="76200"/>
                </a:lnTo>
                <a:lnTo>
                  <a:pt x="820191" y="50800"/>
                </a:lnTo>
                <a:lnTo>
                  <a:pt x="731423" y="25400"/>
                </a:lnTo>
                <a:close/>
              </a:path>
              <a:path w="1184910" h="2362200" extrusionOk="0">
                <a:moveTo>
                  <a:pt x="637094" y="0"/>
                </a:moveTo>
                <a:lnTo>
                  <a:pt x="539621" y="0"/>
                </a:lnTo>
                <a:lnTo>
                  <a:pt x="445713" y="25400"/>
                </a:lnTo>
                <a:lnTo>
                  <a:pt x="357253" y="50800"/>
                </a:lnTo>
                <a:lnTo>
                  <a:pt x="315457" y="76200"/>
                </a:lnTo>
                <a:lnTo>
                  <a:pt x="275492" y="88900"/>
                </a:lnTo>
                <a:lnTo>
                  <a:pt x="237515" y="114300"/>
                </a:lnTo>
                <a:lnTo>
                  <a:pt x="201681" y="152400"/>
                </a:lnTo>
                <a:lnTo>
                  <a:pt x="168147" y="177800"/>
                </a:lnTo>
                <a:lnTo>
                  <a:pt x="137070" y="215900"/>
                </a:lnTo>
                <a:lnTo>
                  <a:pt x="108605" y="254000"/>
                </a:lnTo>
                <a:lnTo>
                  <a:pt x="82909" y="292100"/>
                </a:lnTo>
                <a:lnTo>
                  <a:pt x="60138" y="330200"/>
                </a:lnTo>
                <a:lnTo>
                  <a:pt x="40449" y="368300"/>
                </a:lnTo>
                <a:lnTo>
                  <a:pt x="23997" y="406400"/>
                </a:lnTo>
                <a:lnTo>
                  <a:pt x="10940" y="457200"/>
                </a:lnTo>
                <a:lnTo>
                  <a:pt x="1433" y="508000"/>
                </a:lnTo>
                <a:lnTo>
                  <a:pt x="16948" y="508000"/>
                </a:lnTo>
                <a:lnTo>
                  <a:pt x="26217" y="457200"/>
                </a:lnTo>
                <a:lnTo>
                  <a:pt x="38934" y="419100"/>
                </a:lnTo>
                <a:lnTo>
                  <a:pt x="54947" y="368300"/>
                </a:lnTo>
                <a:lnTo>
                  <a:pt x="74105" y="330200"/>
                </a:lnTo>
                <a:lnTo>
                  <a:pt x="96258" y="292100"/>
                </a:lnTo>
                <a:lnTo>
                  <a:pt x="121255" y="254000"/>
                </a:lnTo>
                <a:lnTo>
                  <a:pt x="148946" y="215900"/>
                </a:lnTo>
                <a:lnTo>
                  <a:pt x="179180" y="190500"/>
                </a:lnTo>
                <a:lnTo>
                  <a:pt x="211805" y="165100"/>
                </a:lnTo>
                <a:lnTo>
                  <a:pt x="246673" y="127000"/>
                </a:lnTo>
                <a:lnTo>
                  <a:pt x="283631" y="101600"/>
                </a:lnTo>
                <a:lnTo>
                  <a:pt x="322529" y="88900"/>
                </a:lnTo>
                <a:lnTo>
                  <a:pt x="363217" y="63500"/>
                </a:lnTo>
                <a:lnTo>
                  <a:pt x="405544" y="50800"/>
                </a:lnTo>
                <a:lnTo>
                  <a:pt x="494512" y="25400"/>
                </a:lnTo>
                <a:lnTo>
                  <a:pt x="731423" y="25400"/>
                </a:lnTo>
                <a:lnTo>
                  <a:pt x="637094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9" name="Google Shape;89;p16"/>
          <p:cNvSpPr/>
          <p:nvPr/>
        </p:nvSpPr>
        <p:spPr>
          <a:xfrm>
            <a:off x="0" y="3955834"/>
            <a:ext cx="592044" cy="1180912"/>
          </a:xfrm>
          <a:custGeom>
            <a:avLst/>
            <a:gdLst/>
            <a:ahLst/>
            <a:cxnLst/>
            <a:rect l="l" t="t" r="r" b="b"/>
            <a:pathLst>
              <a:path w="1184910" h="2364740" extrusionOk="0">
                <a:moveTo>
                  <a:pt x="683988" y="1182236"/>
                </a:moveTo>
                <a:lnTo>
                  <a:pt x="730515" y="1172735"/>
                </a:lnTo>
                <a:lnTo>
                  <a:pt x="775672" y="1159694"/>
                </a:lnTo>
                <a:lnTo>
                  <a:pt x="819304" y="1143267"/>
                </a:lnTo>
                <a:lnTo>
                  <a:pt x="861253" y="1123606"/>
                </a:lnTo>
                <a:lnTo>
                  <a:pt x="901363" y="1100865"/>
                </a:lnTo>
                <a:lnTo>
                  <a:pt x="939479" y="1075198"/>
                </a:lnTo>
                <a:lnTo>
                  <a:pt x="975444" y="1046757"/>
                </a:lnTo>
                <a:lnTo>
                  <a:pt x="1009101" y="1015696"/>
                </a:lnTo>
                <a:lnTo>
                  <a:pt x="1040295" y="982169"/>
                </a:lnTo>
                <a:lnTo>
                  <a:pt x="1068869" y="946328"/>
                </a:lnTo>
                <a:lnTo>
                  <a:pt x="1094666" y="908328"/>
                </a:lnTo>
                <a:lnTo>
                  <a:pt x="1117531" y="868321"/>
                </a:lnTo>
                <a:lnTo>
                  <a:pt x="1137307" y="826460"/>
                </a:lnTo>
                <a:lnTo>
                  <a:pt x="1153838" y="782900"/>
                </a:lnTo>
                <a:lnTo>
                  <a:pt x="1166967" y="737794"/>
                </a:lnTo>
                <a:lnTo>
                  <a:pt x="1176539" y="691294"/>
                </a:lnTo>
                <a:lnTo>
                  <a:pt x="1182396" y="643554"/>
                </a:lnTo>
                <a:lnTo>
                  <a:pt x="1184384" y="594728"/>
                </a:lnTo>
                <a:lnTo>
                  <a:pt x="1182406" y="545970"/>
                </a:lnTo>
                <a:lnTo>
                  <a:pt x="1176575" y="498294"/>
                </a:lnTo>
                <a:lnTo>
                  <a:pt x="1167046" y="451853"/>
                </a:lnTo>
                <a:lnTo>
                  <a:pt x="1153971" y="406801"/>
                </a:lnTo>
                <a:lnTo>
                  <a:pt x="1137505" y="363291"/>
                </a:lnTo>
                <a:lnTo>
                  <a:pt x="1117802" y="321477"/>
                </a:lnTo>
                <a:lnTo>
                  <a:pt x="1095016" y="281512"/>
                </a:lnTo>
                <a:lnTo>
                  <a:pt x="1069300" y="243549"/>
                </a:lnTo>
                <a:lnTo>
                  <a:pt x="1040809" y="207742"/>
                </a:lnTo>
                <a:lnTo>
                  <a:pt x="1009695" y="174243"/>
                </a:lnTo>
                <a:lnTo>
                  <a:pt x="976115" y="143208"/>
                </a:lnTo>
                <a:lnTo>
                  <a:pt x="940220" y="114788"/>
                </a:lnTo>
                <a:lnTo>
                  <a:pt x="902165" y="89137"/>
                </a:lnTo>
                <a:lnTo>
                  <a:pt x="862104" y="66408"/>
                </a:lnTo>
                <a:lnTo>
                  <a:pt x="820191" y="46756"/>
                </a:lnTo>
                <a:lnTo>
                  <a:pt x="776579" y="30332"/>
                </a:lnTo>
                <a:lnTo>
                  <a:pt x="731423" y="17292"/>
                </a:lnTo>
                <a:lnTo>
                  <a:pt x="684877" y="7787"/>
                </a:lnTo>
                <a:lnTo>
                  <a:pt x="637094" y="1972"/>
                </a:lnTo>
                <a:lnTo>
                  <a:pt x="588228" y="0"/>
                </a:lnTo>
                <a:lnTo>
                  <a:pt x="539621" y="1974"/>
                </a:lnTo>
                <a:lnTo>
                  <a:pt x="492064" y="7796"/>
                </a:lnTo>
                <a:lnTo>
                  <a:pt x="445713" y="17313"/>
                </a:lnTo>
                <a:lnTo>
                  <a:pt x="400724" y="30372"/>
                </a:lnTo>
                <a:lnTo>
                  <a:pt x="357253" y="46821"/>
                </a:lnTo>
                <a:lnTo>
                  <a:pt x="315457" y="66507"/>
                </a:lnTo>
                <a:lnTo>
                  <a:pt x="275492" y="89277"/>
                </a:lnTo>
                <a:lnTo>
                  <a:pt x="237515" y="114979"/>
                </a:lnTo>
                <a:lnTo>
                  <a:pt x="201681" y="143460"/>
                </a:lnTo>
                <a:lnTo>
                  <a:pt x="168147" y="174568"/>
                </a:lnTo>
                <a:lnTo>
                  <a:pt x="137070" y="208150"/>
                </a:lnTo>
                <a:lnTo>
                  <a:pt x="108605" y="244054"/>
                </a:lnTo>
                <a:lnTo>
                  <a:pt x="82909" y="282126"/>
                </a:lnTo>
                <a:lnTo>
                  <a:pt x="60138" y="322215"/>
                </a:lnTo>
                <a:lnTo>
                  <a:pt x="40449" y="364168"/>
                </a:lnTo>
                <a:lnTo>
                  <a:pt x="23997" y="407831"/>
                </a:lnTo>
                <a:lnTo>
                  <a:pt x="10940" y="453053"/>
                </a:lnTo>
                <a:lnTo>
                  <a:pt x="1433" y="499681"/>
                </a:lnTo>
                <a:lnTo>
                  <a:pt x="0" y="492565"/>
                </a:lnTo>
              </a:path>
              <a:path w="1184910" h="2364740" extrusionOk="0">
                <a:moveTo>
                  <a:pt x="0" y="1871907"/>
                </a:moveTo>
                <a:lnTo>
                  <a:pt x="1433" y="1864791"/>
                </a:lnTo>
                <a:lnTo>
                  <a:pt x="10940" y="1911419"/>
                </a:lnTo>
                <a:lnTo>
                  <a:pt x="23997" y="1956641"/>
                </a:lnTo>
                <a:lnTo>
                  <a:pt x="40449" y="2000305"/>
                </a:lnTo>
                <a:lnTo>
                  <a:pt x="60138" y="2042257"/>
                </a:lnTo>
                <a:lnTo>
                  <a:pt x="82909" y="2082346"/>
                </a:lnTo>
                <a:lnTo>
                  <a:pt x="108605" y="2120418"/>
                </a:lnTo>
                <a:lnTo>
                  <a:pt x="137070" y="2156322"/>
                </a:lnTo>
                <a:lnTo>
                  <a:pt x="168147" y="2189904"/>
                </a:lnTo>
                <a:lnTo>
                  <a:pt x="201681" y="2221012"/>
                </a:lnTo>
                <a:lnTo>
                  <a:pt x="237515" y="2249493"/>
                </a:lnTo>
                <a:lnTo>
                  <a:pt x="275492" y="2275195"/>
                </a:lnTo>
                <a:lnTo>
                  <a:pt x="315457" y="2297965"/>
                </a:lnTo>
                <a:lnTo>
                  <a:pt x="357253" y="2317651"/>
                </a:lnTo>
                <a:lnTo>
                  <a:pt x="400724" y="2334099"/>
                </a:lnTo>
                <a:lnTo>
                  <a:pt x="445713" y="2347158"/>
                </a:lnTo>
                <a:lnTo>
                  <a:pt x="492064" y="2356675"/>
                </a:lnTo>
                <a:lnTo>
                  <a:pt x="539621" y="2362497"/>
                </a:lnTo>
                <a:lnTo>
                  <a:pt x="588228" y="2364472"/>
                </a:lnTo>
                <a:lnTo>
                  <a:pt x="637094" y="2362499"/>
                </a:lnTo>
                <a:lnTo>
                  <a:pt x="684877" y="2356684"/>
                </a:lnTo>
                <a:lnTo>
                  <a:pt x="731423" y="2347179"/>
                </a:lnTo>
                <a:lnTo>
                  <a:pt x="776579" y="2334139"/>
                </a:lnTo>
                <a:lnTo>
                  <a:pt x="820191" y="2317716"/>
                </a:lnTo>
                <a:lnTo>
                  <a:pt x="862104" y="2298064"/>
                </a:lnTo>
                <a:lnTo>
                  <a:pt x="902165" y="2275336"/>
                </a:lnTo>
                <a:lnTo>
                  <a:pt x="940220" y="2249686"/>
                </a:lnTo>
                <a:lnTo>
                  <a:pt x="976115" y="2221266"/>
                </a:lnTo>
                <a:lnTo>
                  <a:pt x="1009695" y="2190231"/>
                </a:lnTo>
                <a:lnTo>
                  <a:pt x="1040809" y="2156733"/>
                </a:lnTo>
                <a:lnTo>
                  <a:pt x="1069300" y="2120927"/>
                </a:lnTo>
                <a:lnTo>
                  <a:pt x="1095016" y="2082964"/>
                </a:lnTo>
                <a:lnTo>
                  <a:pt x="1117802" y="2043000"/>
                </a:lnTo>
                <a:lnTo>
                  <a:pt x="1137505" y="2001187"/>
                </a:lnTo>
                <a:lnTo>
                  <a:pt x="1153971" y="1957678"/>
                </a:lnTo>
                <a:lnTo>
                  <a:pt x="1167046" y="1912627"/>
                </a:lnTo>
                <a:lnTo>
                  <a:pt x="1176575" y="1866187"/>
                </a:lnTo>
                <a:lnTo>
                  <a:pt x="1182406" y="1818512"/>
                </a:lnTo>
                <a:lnTo>
                  <a:pt x="1184384" y="1769755"/>
                </a:lnTo>
                <a:lnTo>
                  <a:pt x="1182396" y="1721034"/>
                </a:lnTo>
                <a:lnTo>
                  <a:pt x="1176539" y="1673375"/>
                </a:lnTo>
                <a:lnTo>
                  <a:pt x="1166967" y="1626934"/>
                </a:lnTo>
                <a:lnTo>
                  <a:pt x="1153838" y="1581867"/>
                </a:lnTo>
                <a:lnTo>
                  <a:pt x="1137307" y="1538329"/>
                </a:lnTo>
                <a:lnTo>
                  <a:pt x="1117531" y="1496475"/>
                </a:lnTo>
                <a:lnTo>
                  <a:pt x="1094666" y="1456461"/>
                </a:lnTo>
                <a:lnTo>
                  <a:pt x="1068869" y="1418443"/>
                </a:lnTo>
                <a:lnTo>
                  <a:pt x="1040295" y="1382576"/>
                </a:lnTo>
                <a:lnTo>
                  <a:pt x="1009101" y="1349015"/>
                </a:lnTo>
                <a:lnTo>
                  <a:pt x="975444" y="1317917"/>
                </a:lnTo>
                <a:lnTo>
                  <a:pt x="939479" y="1289436"/>
                </a:lnTo>
                <a:lnTo>
                  <a:pt x="901363" y="1263729"/>
                </a:lnTo>
                <a:lnTo>
                  <a:pt x="861253" y="1240951"/>
                </a:lnTo>
                <a:lnTo>
                  <a:pt x="819304" y="1221257"/>
                </a:lnTo>
                <a:lnTo>
                  <a:pt x="775672" y="1204802"/>
                </a:lnTo>
                <a:lnTo>
                  <a:pt x="730515" y="1191744"/>
                </a:lnTo>
                <a:lnTo>
                  <a:pt x="683988" y="1182236"/>
                </a:lnTo>
              </a:path>
              <a:path w="1184910" h="2364740" extrusionOk="0">
                <a:moveTo>
                  <a:pt x="588228" y="15125"/>
                </a:moveTo>
                <a:lnTo>
                  <a:pt x="635809" y="17049"/>
                </a:lnTo>
                <a:lnTo>
                  <a:pt x="682333" y="22722"/>
                </a:lnTo>
                <a:lnTo>
                  <a:pt x="727651" y="31994"/>
                </a:lnTo>
                <a:lnTo>
                  <a:pt x="771613" y="44714"/>
                </a:lnTo>
                <a:lnTo>
                  <a:pt x="814070" y="60732"/>
                </a:lnTo>
                <a:lnTo>
                  <a:pt x="854871" y="79899"/>
                </a:lnTo>
                <a:lnTo>
                  <a:pt x="893868" y="102063"/>
                </a:lnTo>
                <a:lnTo>
                  <a:pt x="930910" y="127076"/>
                </a:lnTo>
                <a:lnTo>
                  <a:pt x="965849" y="154786"/>
                </a:lnTo>
                <a:lnTo>
                  <a:pt x="998534" y="185045"/>
                </a:lnTo>
                <a:lnTo>
                  <a:pt x="1028817" y="217700"/>
                </a:lnTo>
                <a:lnTo>
                  <a:pt x="1056546" y="252604"/>
                </a:lnTo>
                <a:lnTo>
                  <a:pt x="1081574" y="289605"/>
                </a:lnTo>
                <a:lnTo>
                  <a:pt x="1103750" y="328553"/>
                </a:lnTo>
                <a:lnTo>
                  <a:pt x="1122925" y="369298"/>
                </a:lnTo>
                <a:lnTo>
                  <a:pt x="1138948" y="411690"/>
                </a:lnTo>
                <a:lnTo>
                  <a:pt x="1151672" y="455579"/>
                </a:lnTo>
                <a:lnTo>
                  <a:pt x="1160945" y="500815"/>
                </a:lnTo>
                <a:lnTo>
                  <a:pt x="1166619" y="547248"/>
                </a:lnTo>
                <a:lnTo>
                  <a:pt x="1168543" y="594728"/>
                </a:lnTo>
                <a:lnTo>
                  <a:pt x="1166619" y="642205"/>
                </a:lnTo>
                <a:lnTo>
                  <a:pt x="1160945" y="688636"/>
                </a:lnTo>
                <a:lnTo>
                  <a:pt x="1151672" y="733871"/>
                </a:lnTo>
                <a:lnTo>
                  <a:pt x="1138948" y="777759"/>
                </a:lnTo>
                <a:lnTo>
                  <a:pt x="1122925" y="820150"/>
                </a:lnTo>
                <a:lnTo>
                  <a:pt x="1103750" y="860894"/>
                </a:lnTo>
                <a:lnTo>
                  <a:pt x="1081574" y="899841"/>
                </a:lnTo>
                <a:lnTo>
                  <a:pt x="1056546" y="936841"/>
                </a:lnTo>
                <a:lnTo>
                  <a:pt x="1028817" y="971744"/>
                </a:lnTo>
                <a:lnTo>
                  <a:pt x="998534" y="1004399"/>
                </a:lnTo>
                <a:lnTo>
                  <a:pt x="965849" y="1034657"/>
                </a:lnTo>
                <a:lnTo>
                  <a:pt x="930910" y="1062367"/>
                </a:lnTo>
                <a:lnTo>
                  <a:pt x="893868" y="1087380"/>
                </a:lnTo>
                <a:lnTo>
                  <a:pt x="854871" y="1109544"/>
                </a:lnTo>
                <a:lnTo>
                  <a:pt x="814070" y="1128710"/>
                </a:lnTo>
                <a:lnTo>
                  <a:pt x="771613" y="1144729"/>
                </a:lnTo>
                <a:lnTo>
                  <a:pt x="727651" y="1157449"/>
                </a:lnTo>
                <a:lnTo>
                  <a:pt x="682333" y="1166720"/>
                </a:lnTo>
                <a:lnTo>
                  <a:pt x="635809" y="1172393"/>
                </a:lnTo>
                <a:lnTo>
                  <a:pt x="588228" y="1174318"/>
                </a:lnTo>
                <a:lnTo>
                  <a:pt x="540852" y="1172393"/>
                </a:lnTo>
                <a:lnTo>
                  <a:pt x="494512" y="1166720"/>
                </a:lnTo>
                <a:lnTo>
                  <a:pt x="449360" y="1157449"/>
                </a:lnTo>
                <a:lnTo>
                  <a:pt x="405544" y="1144729"/>
                </a:lnTo>
                <a:lnTo>
                  <a:pt x="363217" y="1128710"/>
                </a:lnTo>
                <a:lnTo>
                  <a:pt x="322529" y="1109544"/>
                </a:lnTo>
                <a:lnTo>
                  <a:pt x="283631" y="1087380"/>
                </a:lnTo>
                <a:lnTo>
                  <a:pt x="246673" y="1062367"/>
                </a:lnTo>
                <a:lnTo>
                  <a:pt x="211805" y="1034657"/>
                </a:lnTo>
                <a:lnTo>
                  <a:pt x="179180" y="1004399"/>
                </a:lnTo>
                <a:lnTo>
                  <a:pt x="148946" y="971744"/>
                </a:lnTo>
                <a:lnTo>
                  <a:pt x="121255" y="936841"/>
                </a:lnTo>
                <a:lnTo>
                  <a:pt x="96258" y="899841"/>
                </a:lnTo>
                <a:lnTo>
                  <a:pt x="74105" y="860894"/>
                </a:lnTo>
                <a:lnTo>
                  <a:pt x="54947" y="820150"/>
                </a:lnTo>
                <a:lnTo>
                  <a:pt x="38934" y="777759"/>
                </a:lnTo>
                <a:lnTo>
                  <a:pt x="26217" y="733871"/>
                </a:lnTo>
                <a:lnTo>
                  <a:pt x="16948" y="688636"/>
                </a:lnTo>
                <a:lnTo>
                  <a:pt x="11275" y="642205"/>
                </a:lnTo>
                <a:lnTo>
                  <a:pt x="9351" y="594728"/>
                </a:lnTo>
                <a:lnTo>
                  <a:pt x="11275" y="547248"/>
                </a:lnTo>
                <a:lnTo>
                  <a:pt x="16948" y="500815"/>
                </a:lnTo>
                <a:lnTo>
                  <a:pt x="26217" y="455579"/>
                </a:lnTo>
                <a:lnTo>
                  <a:pt x="38934" y="411690"/>
                </a:lnTo>
                <a:lnTo>
                  <a:pt x="54947" y="369298"/>
                </a:lnTo>
                <a:lnTo>
                  <a:pt x="74105" y="328553"/>
                </a:lnTo>
                <a:lnTo>
                  <a:pt x="96258" y="289605"/>
                </a:lnTo>
                <a:lnTo>
                  <a:pt x="121255" y="252604"/>
                </a:lnTo>
                <a:lnTo>
                  <a:pt x="148946" y="217700"/>
                </a:lnTo>
                <a:lnTo>
                  <a:pt x="179180" y="185045"/>
                </a:lnTo>
                <a:lnTo>
                  <a:pt x="211805" y="154786"/>
                </a:lnTo>
                <a:lnTo>
                  <a:pt x="246673" y="127076"/>
                </a:lnTo>
                <a:lnTo>
                  <a:pt x="283631" y="102063"/>
                </a:lnTo>
                <a:lnTo>
                  <a:pt x="322529" y="79899"/>
                </a:lnTo>
                <a:lnTo>
                  <a:pt x="363217" y="60732"/>
                </a:lnTo>
                <a:lnTo>
                  <a:pt x="405544" y="44714"/>
                </a:lnTo>
                <a:lnTo>
                  <a:pt x="449360" y="31994"/>
                </a:lnTo>
                <a:lnTo>
                  <a:pt x="494512" y="22722"/>
                </a:lnTo>
                <a:lnTo>
                  <a:pt x="540852" y="17049"/>
                </a:lnTo>
                <a:lnTo>
                  <a:pt x="588228" y="15125"/>
                </a:lnTo>
                <a:close/>
              </a:path>
              <a:path w="1184910" h="2364740" extrusionOk="0">
                <a:moveTo>
                  <a:pt x="493910" y="1182236"/>
                </a:moveTo>
                <a:lnTo>
                  <a:pt x="447302" y="1191643"/>
                </a:lnTo>
                <a:lnTo>
                  <a:pt x="402080" y="1204640"/>
                </a:lnTo>
                <a:lnTo>
                  <a:pt x="358401" y="1221068"/>
                </a:lnTo>
                <a:lnTo>
                  <a:pt x="316418" y="1240771"/>
                </a:lnTo>
                <a:lnTo>
                  <a:pt x="276288" y="1263591"/>
                </a:lnTo>
                <a:lnTo>
                  <a:pt x="238165" y="1289372"/>
                </a:lnTo>
                <a:lnTo>
                  <a:pt x="202204" y="1317956"/>
                </a:lnTo>
                <a:lnTo>
                  <a:pt x="168560" y="1349187"/>
                </a:lnTo>
                <a:lnTo>
                  <a:pt x="137388" y="1382906"/>
                </a:lnTo>
                <a:lnTo>
                  <a:pt x="108844" y="1418957"/>
                </a:lnTo>
                <a:lnTo>
                  <a:pt x="83082" y="1457183"/>
                </a:lnTo>
                <a:lnTo>
                  <a:pt x="60258" y="1497426"/>
                </a:lnTo>
                <a:lnTo>
                  <a:pt x="40525" y="1539530"/>
                </a:lnTo>
                <a:lnTo>
                  <a:pt x="24040" y="1583337"/>
                </a:lnTo>
                <a:lnTo>
                  <a:pt x="10958" y="1628690"/>
                </a:lnTo>
                <a:lnTo>
                  <a:pt x="1433" y="1675432"/>
                </a:lnTo>
                <a:lnTo>
                  <a:pt x="0" y="1668308"/>
                </a:lnTo>
              </a:path>
              <a:path w="1184910" h="2364740" extrusionOk="0">
                <a:moveTo>
                  <a:pt x="0" y="697571"/>
                </a:moveTo>
                <a:lnTo>
                  <a:pt x="1433" y="690486"/>
                </a:lnTo>
                <a:lnTo>
                  <a:pt x="10958" y="736973"/>
                </a:lnTo>
                <a:lnTo>
                  <a:pt x="24040" y="782104"/>
                </a:lnTo>
                <a:lnTo>
                  <a:pt x="40525" y="825718"/>
                </a:lnTo>
                <a:lnTo>
                  <a:pt x="60258" y="867656"/>
                </a:lnTo>
                <a:lnTo>
                  <a:pt x="83082" y="907760"/>
                </a:lnTo>
                <a:lnTo>
                  <a:pt x="108844" y="945869"/>
                </a:lnTo>
                <a:lnTo>
                  <a:pt x="137388" y="981825"/>
                </a:lnTo>
                <a:lnTo>
                  <a:pt x="168560" y="1015467"/>
                </a:lnTo>
                <a:lnTo>
                  <a:pt x="202204" y="1046638"/>
                </a:lnTo>
                <a:lnTo>
                  <a:pt x="238165" y="1075178"/>
                </a:lnTo>
                <a:lnTo>
                  <a:pt x="276288" y="1100927"/>
                </a:lnTo>
                <a:lnTo>
                  <a:pt x="316418" y="1123725"/>
                </a:lnTo>
                <a:lnTo>
                  <a:pt x="358401" y="1143415"/>
                </a:lnTo>
                <a:lnTo>
                  <a:pt x="402080" y="1159836"/>
                </a:lnTo>
                <a:lnTo>
                  <a:pt x="447302" y="1172830"/>
                </a:lnTo>
                <a:lnTo>
                  <a:pt x="493910" y="1182236"/>
                </a:lnTo>
              </a:path>
              <a:path w="1184910" h="2364740" extrusionOk="0">
                <a:moveTo>
                  <a:pt x="588228" y="2349350"/>
                </a:moveTo>
                <a:lnTo>
                  <a:pt x="540852" y="2347426"/>
                </a:lnTo>
                <a:lnTo>
                  <a:pt x="494512" y="2341753"/>
                </a:lnTo>
                <a:lnTo>
                  <a:pt x="449360" y="2332482"/>
                </a:lnTo>
                <a:lnTo>
                  <a:pt x="405544" y="2319762"/>
                </a:lnTo>
                <a:lnTo>
                  <a:pt x="363217" y="2303743"/>
                </a:lnTo>
                <a:lnTo>
                  <a:pt x="322529" y="2284577"/>
                </a:lnTo>
                <a:lnTo>
                  <a:pt x="283631" y="2262412"/>
                </a:lnTo>
                <a:lnTo>
                  <a:pt x="246673" y="2237400"/>
                </a:lnTo>
                <a:lnTo>
                  <a:pt x="211805" y="2209690"/>
                </a:lnTo>
                <a:lnTo>
                  <a:pt x="179180" y="2179432"/>
                </a:lnTo>
                <a:lnTo>
                  <a:pt x="148946" y="2146776"/>
                </a:lnTo>
                <a:lnTo>
                  <a:pt x="121255" y="2111873"/>
                </a:lnTo>
                <a:lnTo>
                  <a:pt x="96258" y="2074873"/>
                </a:lnTo>
                <a:lnTo>
                  <a:pt x="74105" y="2035925"/>
                </a:lnTo>
                <a:lnTo>
                  <a:pt x="54947" y="1995181"/>
                </a:lnTo>
                <a:lnTo>
                  <a:pt x="38934" y="1952789"/>
                </a:lnTo>
                <a:lnTo>
                  <a:pt x="26217" y="1908900"/>
                </a:lnTo>
                <a:lnTo>
                  <a:pt x="16948" y="1863665"/>
                </a:lnTo>
                <a:lnTo>
                  <a:pt x="11275" y="1817233"/>
                </a:lnTo>
                <a:lnTo>
                  <a:pt x="9351" y="1769754"/>
                </a:lnTo>
                <a:lnTo>
                  <a:pt x="11275" y="1722276"/>
                </a:lnTo>
                <a:lnTo>
                  <a:pt x="16948" y="1675844"/>
                </a:lnTo>
                <a:lnTo>
                  <a:pt x="26217" y="1630609"/>
                </a:lnTo>
                <a:lnTo>
                  <a:pt x="38934" y="1586720"/>
                </a:lnTo>
                <a:lnTo>
                  <a:pt x="54947" y="1544328"/>
                </a:lnTo>
                <a:lnTo>
                  <a:pt x="74105" y="1503584"/>
                </a:lnTo>
                <a:lnTo>
                  <a:pt x="96258" y="1464636"/>
                </a:lnTo>
                <a:lnTo>
                  <a:pt x="121255" y="1427636"/>
                </a:lnTo>
                <a:lnTo>
                  <a:pt x="148946" y="1392733"/>
                </a:lnTo>
                <a:lnTo>
                  <a:pt x="179180" y="1360077"/>
                </a:lnTo>
                <a:lnTo>
                  <a:pt x="211805" y="1329819"/>
                </a:lnTo>
                <a:lnTo>
                  <a:pt x="246673" y="1302109"/>
                </a:lnTo>
                <a:lnTo>
                  <a:pt x="283631" y="1277096"/>
                </a:lnTo>
                <a:lnTo>
                  <a:pt x="322529" y="1254932"/>
                </a:lnTo>
                <a:lnTo>
                  <a:pt x="363217" y="1235765"/>
                </a:lnTo>
                <a:lnTo>
                  <a:pt x="405544" y="1219747"/>
                </a:lnTo>
                <a:lnTo>
                  <a:pt x="449360" y="1207027"/>
                </a:lnTo>
                <a:lnTo>
                  <a:pt x="494512" y="1197756"/>
                </a:lnTo>
                <a:lnTo>
                  <a:pt x="540852" y="1192083"/>
                </a:lnTo>
                <a:lnTo>
                  <a:pt x="588228" y="1190158"/>
                </a:lnTo>
                <a:lnTo>
                  <a:pt x="635809" y="1192083"/>
                </a:lnTo>
                <a:lnTo>
                  <a:pt x="682333" y="1197756"/>
                </a:lnTo>
                <a:lnTo>
                  <a:pt x="727651" y="1207027"/>
                </a:lnTo>
                <a:lnTo>
                  <a:pt x="771613" y="1219747"/>
                </a:lnTo>
                <a:lnTo>
                  <a:pt x="814070" y="1235765"/>
                </a:lnTo>
                <a:lnTo>
                  <a:pt x="854871" y="1254932"/>
                </a:lnTo>
                <a:lnTo>
                  <a:pt x="893868" y="1277096"/>
                </a:lnTo>
                <a:lnTo>
                  <a:pt x="930910" y="1302109"/>
                </a:lnTo>
                <a:lnTo>
                  <a:pt x="965849" y="1329819"/>
                </a:lnTo>
                <a:lnTo>
                  <a:pt x="998534" y="1360077"/>
                </a:lnTo>
                <a:lnTo>
                  <a:pt x="1028817" y="1392733"/>
                </a:lnTo>
                <a:lnTo>
                  <a:pt x="1056546" y="1427636"/>
                </a:lnTo>
                <a:lnTo>
                  <a:pt x="1081574" y="1464636"/>
                </a:lnTo>
                <a:lnTo>
                  <a:pt x="1103750" y="1503584"/>
                </a:lnTo>
                <a:lnTo>
                  <a:pt x="1122925" y="1544328"/>
                </a:lnTo>
                <a:lnTo>
                  <a:pt x="1138948" y="1586720"/>
                </a:lnTo>
                <a:lnTo>
                  <a:pt x="1151672" y="1630609"/>
                </a:lnTo>
                <a:lnTo>
                  <a:pt x="1160945" y="1675844"/>
                </a:lnTo>
                <a:lnTo>
                  <a:pt x="1166619" y="1722276"/>
                </a:lnTo>
                <a:lnTo>
                  <a:pt x="1168543" y="1769754"/>
                </a:lnTo>
                <a:lnTo>
                  <a:pt x="1166619" y="1817233"/>
                </a:lnTo>
                <a:lnTo>
                  <a:pt x="1160945" y="1863665"/>
                </a:lnTo>
                <a:lnTo>
                  <a:pt x="1151672" y="1908900"/>
                </a:lnTo>
                <a:lnTo>
                  <a:pt x="1138948" y="1952789"/>
                </a:lnTo>
                <a:lnTo>
                  <a:pt x="1122925" y="1995181"/>
                </a:lnTo>
                <a:lnTo>
                  <a:pt x="1103750" y="2035925"/>
                </a:lnTo>
                <a:lnTo>
                  <a:pt x="1081574" y="2074873"/>
                </a:lnTo>
                <a:lnTo>
                  <a:pt x="1056546" y="2111873"/>
                </a:lnTo>
                <a:lnTo>
                  <a:pt x="1028817" y="2146776"/>
                </a:lnTo>
                <a:lnTo>
                  <a:pt x="998534" y="2179432"/>
                </a:lnTo>
                <a:lnTo>
                  <a:pt x="965849" y="2209690"/>
                </a:lnTo>
                <a:lnTo>
                  <a:pt x="930910" y="2237400"/>
                </a:lnTo>
                <a:lnTo>
                  <a:pt x="893868" y="2262412"/>
                </a:lnTo>
                <a:lnTo>
                  <a:pt x="854871" y="2284577"/>
                </a:lnTo>
                <a:lnTo>
                  <a:pt x="814070" y="2303743"/>
                </a:lnTo>
                <a:lnTo>
                  <a:pt x="771613" y="2319762"/>
                </a:lnTo>
                <a:lnTo>
                  <a:pt x="727651" y="2332482"/>
                </a:lnTo>
                <a:lnTo>
                  <a:pt x="682333" y="2341753"/>
                </a:lnTo>
                <a:lnTo>
                  <a:pt x="635809" y="2347426"/>
                </a:lnTo>
                <a:lnTo>
                  <a:pt x="588228" y="2349350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0" name="Google Shape;90;p16"/>
          <p:cNvSpPr/>
          <p:nvPr/>
        </p:nvSpPr>
        <p:spPr>
          <a:xfrm>
            <a:off x="87415" y="4632516"/>
            <a:ext cx="414684" cy="414460"/>
          </a:xfrm>
          <a:custGeom>
            <a:avLst/>
            <a:gdLst/>
            <a:ahLst/>
            <a:cxnLst/>
            <a:rect l="l" t="t" r="r" b="b"/>
            <a:pathLst>
              <a:path w="829944" h="829945" extrusionOk="0">
                <a:moveTo>
                  <a:pt x="10800" y="0"/>
                </a:moveTo>
                <a:lnTo>
                  <a:pt x="0" y="10800"/>
                </a:lnTo>
                <a:lnTo>
                  <a:pt x="817914" y="829434"/>
                </a:lnTo>
                <a:lnTo>
                  <a:pt x="829433" y="817914"/>
                </a:lnTo>
                <a:lnTo>
                  <a:pt x="10800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1" name="Google Shape;91;p16"/>
          <p:cNvSpPr/>
          <p:nvPr/>
        </p:nvSpPr>
        <p:spPr>
          <a:xfrm>
            <a:off x="87415" y="4632516"/>
            <a:ext cx="414684" cy="414460"/>
          </a:xfrm>
          <a:custGeom>
            <a:avLst/>
            <a:gdLst/>
            <a:ahLst/>
            <a:cxnLst/>
            <a:rect l="l" t="t" r="r" b="b"/>
            <a:pathLst>
              <a:path w="829944" h="829945" extrusionOk="0">
                <a:moveTo>
                  <a:pt x="0" y="10800"/>
                </a:moveTo>
                <a:lnTo>
                  <a:pt x="817914" y="829434"/>
                </a:lnTo>
                <a:lnTo>
                  <a:pt x="829433" y="817914"/>
                </a:lnTo>
                <a:lnTo>
                  <a:pt x="10800" y="0"/>
                </a:lnTo>
                <a:lnTo>
                  <a:pt x="0" y="10800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2" name="Google Shape;92;p16"/>
          <p:cNvSpPr/>
          <p:nvPr/>
        </p:nvSpPr>
        <p:spPr>
          <a:xfrm>
            <a:off x="283117" y="3963387"/>
            <a:ext cx="7297" cy="578089"/>
          </a:xfrm>
          <a:custGeom>
            <a:avLst/>
            <a:gdLst/>
            <a:ahLst/>
            <a:cxnLst/>
            <a:rect l="l" t="t" r="r" b="b"/>
            <a:pathLst>
              <a:path w="14604" h="1157604" extrusionOk="0">
                <a:moveTo>
                  <a:pt x="14401" y="0"/>
                </a:moveTo>
                <a:lnTo>
                  <a:pt x="0" y="0"/>
                </a:lnTo>
                <a:lnTo>
                  <a:pt x="0" y="1157029"/>
                </a:lnTo>
                <a:lnTo>
                  <a:pt x="7198" y="1157029"/>
                </a:lnTo>
                <a:lnTo>
                  <a:pt x="14401" y="1157029"/>
                </a:lnTo>
                <a:lnTo>
                  <a:pt x="14401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3" name="Google Shape;93;p16"/>
          <p:cNvSpPr/>
          <p:nvPr/>
        </p:nvSpPr>
        <p:spPr>
          <a:xfrm>
            <a:off x="283117" y="3963387"/>
            <a:ext cx="7297" cy="578089"/>
          </a:xfrm>
          <a:custGeom>
            <a:avLst/>
            <a:gdLst/>
            <a:ahLst/>
            <a:cxnLst/>
            <a:rect l="l" t="t" r="r" b="b"/>
            <a:pathLst>
              <a:path w="14604" h="1157604" extrusionOk="0">
                <a:moveTo>
                  <a:pt x="7198" y="1157029"/>
                </a:moveTo>
                <a:lnTo>
                  <a:pt x="0" y="1157029"/>
                </a:lnTo>
                <a:lnTo>
                  <a:pt x="0" y="0"/>
                </a:lnTo>
                <a:lnTo>
                  <a:pt x="14401" y="0"/>
                </a:lnTo>
                <a:lnTo>
                  <a:pt x="14401" y="1157029"/>
                </a:lnTo>
                <a:lnTo>
                  <a:pt x="7198" y="1157029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499372"/>
            <a:ext cx="63278" cy="9847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/>
          <p:nvPr/>
        </p:nvSpPr>
        <p:spPr>
          <a:xfrm>
            <a:off x="8603800" y="4436919"/>
            <a:ext cx="325846" cy="324719"/>
          </a:xfrm>
          <a:custGeom>
            <a:avLst/>
            <a:gdLst/>
            <a:ahLst/>
            <a:cxnLst/>
            <a:rect l="l" t="t" r="r" b="b"/>
            <a:pathLst>
              <a:path w="652144" h="650240" extrusionOk="0">
                <a:moveTo>
                  <a:pt x="326009" y="0"/>
                </a:moveTo>
                <a:lnTo>
                  <a:pt x="322097" y="44058"/>
                </a:lnTo>
                <a:lnTo>
                  <a:pt x="310848" y="87386"/>
                </a:lnTo>
                <a:lnTo>
                  <a:pt x="292994" y="129254"/>
                </a:lnTo>
                <a:lnTo>
                  <a:pt x="269264" y="168930"/>
                </a:lnTo>
                <a:lnTo>
                  <a:pt x="240388" y="205686"/>
                </a:lnTo>
                <a:lnTo>
                  <a:pt x="207099" y="238790"/>
                </a:lnTo>
                <a:lnTo>
                  <a:pt x="170125" y="267513"/>
                </a:lnTo>
                <a:lnTo>
                  <a:pt x="130198" y="291124"/>
                </a:lnTo>
                <a:lnTo>
                  <a:pt x="88047" y="308893"/>
                </a:lnTo>
                <a:lnTo>
                  <a:pt x="44404" y="320090"/>
                </a:lnTo>
                <a:lnTo>
                  <a:pt x="0" y="323984"/>
                </a:lnTo>
                <a:lnTo>
                  <a:pt x="44404" y="327913"/>
                </a:lnTo>
                <a:lnTo>
                  <a:pt x="88047" y="339205"/>
                </a:lnTo>
                <a:lnTo>
                  <a:pt x="130198" y="357122"/>
                </a:lnTo>
                <a:lnTo>
                  <a:pt x="170125" y="380922"/>
                </a:lnTo>
                <a:lnTo>
                  <a:pt x="207099" y="409867"/>
                </a:lnTo>
                <a:lnTo>
                  <a:pt x="240388" y="443216"/>
                </a:lnTo>
                <a:lnTo>
                  <a:pt x="269264" y="480228"/>
                </a:lnTo>
                <a:lnTo>
                  <a:pt x="292994" y="520165"/>
                </a:lnTo>
                <a:lnTo>
                  <a:pt x="310848" y="562286"/>
                </a:lnTo>
                <a:lnTo>
                  <a:pt x="322097" y="605852"/>
                </a:lnTo>
                <a:lnTo>
                  <a:pt x="326009" y="650121"/>
                </a:lnTo>
                <a:lnTo>
                  <a:pt x="329906" y="605852"/>
                </a:lnTo>
                <a:lnTo>
                  <a:pt x="341118" y="562286"/>
                </a:lnTo>
                <a:lnTo>
                  <a:pt x="358923" y="520165"/>
                </a:lnTo>
                <a:lnTo>
                  <a:pt x="382599" y="480228"/>
                </a:lnTo>
                <a:lnTo>
                  <a:pt x="411426" y="443216"/>
                </a:lnTo>
                <a:lnTo>
                  <a:pt x="444681" y="409867"/>
                </a:lnTo>
                <a:lnTo>
                  <a:pt x="481644" y="380922"/>
                </a:lnTo>
                <a:lnTo>
                  <a:pt x="521593" y="357122"/>
                </a:lnTo>
                <a:lnTo>
                  <a:pt x="563807" y="339205"/>
                </a:lnTo>
                <a:lnTo>
                  <a:pt x="607565" y="327913"/>
                </a:lnTo>
                <a:lnTo>
                  <a:pt x="652145" y="323984"/>
                </a:lnTo>
                <a:lnTo>
                  <a:pt x="607565" y="320090"/>
                </a:lnTo>
                <a:lnTo>
                  <a:pt x="563807" y="308893"/>
                </a:lnTo>
                <a:lnTo>
                  <a:pt x="521593" y="291124"/>
                </a:lnTo>
                <a:lnTo>
                  <a:pt x="481644" y="267513"/>
                </a:lnTo>
                <a:lnTo>
                  <a:pt x="444681" y="238790"/>
                </a:lnTo>
                <a:lnTo>
                  <a:pt x="411426" y="205686"/>
                </a:lnTo>
                <a:lnTo>
                  <a:pt x="382599" y="168930"/>
                </a:lnTo>
                <a:lnTo>
                  <a:pt x="358923" y="129254"/>
                </a:lnTo>
                <a:lnTo>
                  <a:pt x="341118" y="87386"/>
                </a:lnTo>
                <a:lnTo>
                  <a:pt x="329906" y="44058"/>
                </a:lnTo>
                <a:lnTo>
                  <a:pt x="326009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6" name="Google Shape;96;p16"/>
          <p:cNvSpPr/>
          <p:nvPr/>
        </p:nvSpPr>
        <p:spPr>
          <a:xfrm>
            <a:off x="8603754" y="4436921"/>
            <a:ext cx="326163" cy="324719"/>
          </a:xfrm>
          <a:custGeom>
            <a:avLst/>
            <a:gdLst/>
            <a:ahLst/>
            <a:cxnLst/>
            <a:rect l="l" t="t" r="r" b="b"/>
            <a:pathLst>
              <a:path w="652780" h="650240" extrusionOk="0">
                <a:moveTo>
                  <a:pt x="0" y="323977"/>
                </a:moveTo>
                <a:lnTo>
                  <a:pt x="44433" y="320082"/>
                </a:lnTo>
                <a:lnTo>
                  <a:pt x="88100" y="308885"/>
                </a:lnTo>
                <a:lnTo>
                  <a:pt x="130268" y="291117"/>
                </a:lnTo>
                <a:lnTo>
                  <a:pt x="170209" y="267506"/>
                </a:lnTo>
                <a:lnTo>
                  <a:pt x="207193" y="238784"/>
                </a:lnTo>
                <a:lnTo>
                  <a:pt x="240490" y="205680"/>
                </a:lnTo>
                <a:lnTo>
                  <a:pt x="269369" y="168925"/>
                </a:lnTo>
                <a:lnTo>
                  <a:pt x="293101" y="129249"/>
                </a:lnTo>
                <a:lnTo>
                  <a:pt x="310957" y="87383"/>
                </a:lnTo>
                <a:lnTo>
                  <a:pt x="322205" y="44056"/>
                </a:lnTo>
                <a:lnTo>
                  <a:pt x="326117" y="0"/>
                </a:lnTo>
                <a:lnTo>
                  <a:pt x="330014" y="44056"/>
                </a:lnTo>
                <a:lnTo>
                  <a:pt x="341226" y="87383"/>
                </a:lnTo>
                <a:lnTo>
                  <a:pt x="359029" y="129249"/>
                </a:lnTo>
                <a:lnTo>
                  <a:pt x="382704" y="168925"/>
                </a:lnTo>
                <a:lnTo>
                  <a:pt x="411529" y="205680"/>
                </a:lnTo>
                <a:lnTo>
                  <a:pt x="444783" y="238784"/>
                </a:lnTo>
                <a:lnTo>
                  <a:pt x="481744" y="267506"/>
                </a:lnTo>
                <a:lnTo>
                  <a:pt x="521691" y="291117"/>
                </a:lnTo>
                <a:lnTo>
                  <a:pt x="563902" y="308885"/>
                </a:lnTo>
                <a:lnTo>
                  <a:pt x="607657" y="320082"/>
                </a:lnTo>
                <a:lnTo>
                  <a:pt x="652234" y="323977"/>
                </a:lnTo>
                <a:lnTo>
                  <a:pt x="607657" y="327906"/>
                </a:lnTo>
                <a:lnTo>
                  <a:pt x="563902" y="339198"/>
                </a:lnTo>
                <a:lnTo>
                  <a:pt x="521691" y="357115"/>
                </a:lnTo>
                <a:lnTo>
                  <a:pt x="481744" y="380915"/>
                </a:lnTo>
                <a:lnTo>
                  <a:pt x="444783" y="409860"/>
                </a:lnTo>
                <a:lnTo>
                  <a:pt x="411529" y="443208"/>
                </a:lnTo>
                <a:lnTo>
                  <a:pt x="382704" y="480221"/>
                </a:lnTo>
                <a:lnTo>
                  <a:pt x="359029" y="520158"/>
                </a:lnTo>
                <a:lnTo>
                  <a:pt x="341226" y="562279"/>
                </a:lnTo>
                <a:lnTo>
                  <a:pt x="330014" y="605845"/>
                </a:lnTo>
                <a:lnTo>
                  <a:pt x="326117" y="650115"/>
                </a:lnTo>
                <a:lnTo>
                  <a:pt x="322205" y="605845"/>
                </a:lnTo>
                <a:lnTo>
                  <a:pt x="310957" y="562279"/>
                </a:lnTo>
                <a:lnTo>
                  <a:pt x="293101" y="520158"/>
                </a:lnTo>
                <a:lnTo>
                  <a:pt x="269369" y="480221"/>
                </a:lnTo>
                <a:lnTo>
                  <a:pt x="240490" y="443208"/>
                </a:lnTo>
                <a:lnTo>
                  <a:pt x="207193" y="409860"/>
                </a:lnTo>
                <a:lnTo>
                  <a:pt x="170209" y="380915"/>
                </a:lnTo>
                <a:lnTo>
                  <a:pt x="130268" y="357115"/>
                </a:lnTo>
                <a:lnTo>
                  <a:pt x="88100" y="339198"/>
                </a:lnTo>
                <a:lnTo>
                  <a:pt x="44433" y="327906"/>
                </a:lnTo>
                <a:lnTo>
                  <a:pt x="0" y="323977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7" name="Google Shape;97;p16"/>
          <p:cNvSpPr/>
          <p:nvPr/>
        </p:nvSpPr>
        <p:spPr>
          <a:xfrm>
            <a:off x="266934" y="428229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90" extrusionOk="0">
                <a:moveTo>
                  <a:pt x="220285" y="0"/>
                </a:moveTo>
                <a:lnTo>
                  <a:pt x="208766" y="0"/>
                </a:lnTo>
                <a:lnTo>
                  <a:pt x="185727" y="2882"/>
                </a:lnTo>
                <a:lnTo>
                  <a:pt x="174932" y="5041"/>
                </a:lnTo>
                <a:lnTo>
                  <a:pt x="163413" y="7924"/>
                </a:lnTo>
                <a:lnTo>
                  <a:pt x="152613" y="10795"/>
                </a:lnTo>
                <a:lnTo>
                  <a:pt x="141818" y="15125"/>
                </a:lnTo>
                <a:lnTo>
                  <a:pt x="131018" y="19431"/>
                </a:lnTo>
                <a:lnTo>
                  <a:pt x="91424" y="42468"/>
                </a:lnTo>
                <a:lnTo>
                  <a:pt x="56871" y="73431"/>
                </a:lnTo>
                <a:lnTo>
                  <a:pt x="30237" y="110147"/>
                </a:lnTo>
                <a:lnTo>
                  <a:pt x="7918" y="163410"/>
                </a:lnTo>
                <a:lnTo>
                  <a:pt x="5759" y="174929"/>
                </a:lnTo>
                <a:lnTo>
                  <a:pt x="3601" y="185737"/>
                </a:lnTo>
                <a:lnTo>
                  <a:pt x="720" y="208762"/>
                </a:lnTo>
                <a:lnTo>
                  <a:pt x="720" y="220281"/>
                </a:lnTo>
                <a:lnTo>
                  <a:pt x="0" y="220281"/>
                </a:lnTo>
                <a:lnTo>
                  <a:pt x="0" y="231800"/>
                </a:lnTo>
                <a:lnTo>
                  <a:pt x="2877" y="254838"/>
                </a:lnTo>
                <a:lnTo>
                  <a:pt x="14396" y="299466"/>
                </a:lnTo>
                <a:lnTo>
                  <a:pt x="35272" y="340499"/>
                </a:lnTo>
                <a:lnTo>
                  <a:pt x="72707" y="383692"/>
                </a:lnTo>
                <a:lnTo>
                  <a:pt x="120218" y="416814"/>
                </a:lnTo>
                <a:lnTo>
                  <a:pt x="163413" y="433374"/>
                </a:lnTo>
                <a:lnTo>
                  <a:pt x="208766" y="440575"/>
                </a:lnTo>
                <a:lnTo>
                  <a:pt x="231800" y="440575"/>
                </a:lnTo>
                <a:lnTo>
                  <a:pt x="277153" y="433374"/>
                </a:lnTo>
                <a:lnTo>
                  <a:pt x="320347" y="416814"/>
                </a:lnTo>
                <a:lnTo>
                  <a:pt x="359222" y="391617"/>
                </a:lnTo>
                <a:lnTo>
                  <a:pt x="391617" y="359219"/>
                </a:lnTo>
                <a:lnTo>
                  <a:pt x="416812" y="320344"/>
                </a:lnTo>
                <a:lnTo>
                  <a:pt x="433368" y="277152"/>
                </a:lnTo>
                <a:lnTo>
                  <a:pt x="440566" y="231800"/>
                </a:lnTo>
                <a:lnTo>
                  <a:pt x="440566" y="220281"/>
                </a:lnTo>
                <a:lnTo>
                  <a:pt x="440566" y="208762"/>
                </a:lnTo>
                <a:lnTo>
                  <a:pt x="432648" y="163410"/>
                </a:lnTo>
                <a:lnTo>
                  <a:pt x="416088" y="120218"/>
                </a:lnTo>
                <a:lnTo>
                  <a:pt x="390897" y="82067"/>
                </a:lnTo>
                <a:lnTo>
                  <a:pt x="349860" y="42468"/>
                </a:lnTo>
                <a:lnTo>
                  <a:pt x="309547" y="19431"/>
                </a:lnTo>
                <a:lnTo>
                  <a:pt x="265638" y="5753"/>
                </a:lnTo>
                <a:lnTo>
                  <a:pt x="254838" y="3606"/>
                </a:lnTo>
                <a:lnTo>
                  <a:pt x="231800" y="723"/>
                </a:lnTo>
                <a:lnTo>
                  <a:pt x="220285" y="723"/>
                </a:lnTo>
                <a:lnTo>
                  <a:pt x="220285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8" name="Google Shape;98;p16"/>
          <p:cNvSpPr/>
          <p:nvPr/>
        </p:nvSpPr>
        <p:spPr>
          <a:xfrm>
            <a:off x="266934" y="428229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90" extrusionOk="0">
                <a:moveTo>
                  <a:pt x="440566" y="220281"/>
                </a:moveTo>
                <a:lnTo>
                  <a:pt x="440566" y="231800"/>
                </a:lnTo>
                <a:lnTo>
                  <a:pt x="439127" y="243319"/>
                </a:lnTo>
                <a:lnTo>
                  <a:pt x="437688" y="254838"/>
                </a:lnTo>
                <a:lnTo>
                  <a:pt x="426170" y="299466"/>
                </a:lnTo>
                <a:lnTo>
                  <a:pt x="405293" y="340499"/>
                </a:lnTo>
                <a:lnTo>
                  <a:pt x="375776" y="375780"/>
                </a:lnTo>
                <a:lnTo>
                  <a:pt x="367859" y="383692"/>
                </a:lnTo>
                <a:lnTo>
                  <a:pt x="359222" y="391617"/>
                </a:lnTo>
                <a:lnTo>
                  <a:pt x="349860" y="398818"/>
                </a:lnTo>
                <a:lnTo>
                  <a:pt x="340503" y="405295"/>
                </a:lnTo>
                <a:lnTo>
                  <a:pt x="330423" y="411048"/>
                </a:lnTo>
                <a:lnTo>
                  <a:pt x="320347" y="416814"/>
                </a:lnTo>
                <a:lnTo>
                  <a:pt x="277153" y="433374"/>
                </a:lnTo>
                <a:lnTo>
                  <a:pt x="243319" y="439127"/>
                </a:lnTo>
                <a:lnTo>
                  <a:pt x="231800" y="440575"/>
                </a:lnTo>
                <a:lnTo>
                  <a:pt x="220285" y="440575"/>
                </a:lnTo>
                <a:lnTo>
                  <a:pt x="208766" y="440575"/>
                </a:lnTo>
                <a:lnTo>
                  <a:pt x="197247" y="439127"/>
                </a:lnTo>
                <a:lnTo>
                  <a:pt x="151894" y="429768"/>
                </a:lnTo>
                <a:lnTo>
                  <a:pt x="110143" y="411048"/>
                </a:lnTo>
                <a:lnTo>
                  <a:pt x="100062" y="405295"/>
                </a:lnTo>
                <a:lnTo>
                  <a:pt x="90705" y="398818"/>
                </a:lnTo>
                <a:lnTo>
                  <a:pt x="81344" y="391617"/>
                </a:lnTo>
                <a:lnTo>
                  <a:pt x="72707" y="383692"/>
                </a:lnTo>
                <a:lnTo>
                  <a:pt x="64790" y="375780"/>
                </a:lnTo>
                <a:lnTo>
                  <a:pt x="56871" y="367868"/>
                </a:lnTo>
                <a:lnTo>
                  <a:pt x="29517" y="330428"/>
                </a:lnTo>
                <a:lnTo>
                  <a:pt x="10800" y="288671"/>
                </a:lnTo>
                <a:lnTo>
                  <a:pt x="1438" y="243319"/>
                </a:lnTo>
                <a:lnTo>
                  <a:pt x="0" y="231800"/>
                </a:lnTo>
                <a:lnTo>
                  <a:pt x="0" y="220281"/>
                </a:lnTo>
                <a:lnTo>
                  <a:pt x="720" y="220281"/>
                </a:lnTo>
                <a:lnTo>
                  <a:pt x="720" y="208762"/>
                </a:lnTo>
                <a:lnTo>
                  <a:pt x="2157" y="197256"/>
                </a:lnTo>
                <a:lnTo>
                  <a:pt x="3601" y="185737"/>
                </a:lnTo>
                <a:lnTo>
                  <a:pt x="5759" y="174929"/>
                </a:lnTo>
                <a:lnTo>
                  <a:pt x="7918" y="163410"/>
                </a:lnTo>
                <a:lnTo>
                  <a:pt x="11518" y="152615"/>
                </a:lnTo>
                <a:lnTo>
                  <a:pt x="15116" y="141820"/>
                </a:lnTo>
                <a:lnTo>
                  <a:pt x="19437" y="131013"/>
                </a:lnTo>
                <a:lnTo>
                  <a:pt x="42475" y="90703"/>
                </a:lnTo>
                <a:lnTo>
                  <a:pt x="73427" y="56870"/>
                </a:lnTo>
                <a:lnTo>
                  <a:pt x="110143" y="29514"/>
                </a:lnTo>
                <a:lnTo>
                  <a:pt x="141818" y="15125"/>
                </a:lnTo>
                <a:lnTo>
                  <a:pt x="152613" y="10795"/>
                </a:lnTo>
                <a:lnTo>
                  <a:pt x="163413" y="7924"/>
                </a:lnTo>
                <a:lnTo>
                  <a:pt x="174932" y="5041"/>
                </a:lnTo>
                <a:lnTo>
                  <a:pt x="185727" y="2882"/>
                </a:lnTo>
                <a:lnTo>
                  <a:pt x="197247" y="1447"/>
                </a:lnTo>
                <a:lnTo>
                  <a:pt x="208766" y="0"/>
                </a:lnTo>
                <a:lnTo>
                  <a:pt x="220285" y="0"/>
                </a:lnTo>
                <a:lnTo>
                  <a:pt x="220285" y="723"/>
                </a:lnTo>
                <a:lnTo>
                  <a:pt x="231800" y="723"/>
                </a:lnTo>
                <a:lnTo>
                  <a:pt x="243319" y="2159"/>
                </a:lnTo>
                <a:lnTo>
                  <a:pt x="254838" y="3606"/>
                </a:lnTo>
                <a:lnTo>
                  <a:pt x="265638" y="5753"/>
                </a:lnTo>
                <a:lnTo>
                  <a:pt x="277153" y="7924"/>
                </a:lnTo>
                <a:lnTo>
                  <a:pt x="320347" y="24472"/>
                </a:lnTo>
                <a:lnTo>
                  <a:pt x="358501" y="49669"/>
                </a:lnTo>
                <a:lnTo>
                  <a:pt x="390897" y="82067"/>
                </a:lnTo>
                <a:lnTo>
                  <a:pt x="416088" y="120218"/>
                </a:lnTo>
                <a:lnTo>
                  <a:pt x="425450" y="141820"/>
                </a:lnTo>
                <a:lnTo>
                  <a:pt x="429771" y="152615"/>
                </a:lnTo>
                <a:lnTo>
                  <a:pt x="432648" y="163410"/>
                </a:lnTo>
                <a:lnTo>
                  <a:pt x="435526" y="174929"/>
                </a:lnTo>
                <a:lnTo>
                  <a:pt x="437688" y="185737"/>
                </a:lnTo>
                <a:lnTo>
                  <a:pt x="439127" y="197256"/>
                </a:lnTo>
                <a:lnTo>
                  <a:pt x="440566" y="208762"/>
                </a:lnTo>
                <a:lnTo>
                  <a:pt x="440566" y="220281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>
            <a:off x="804532" y="591363"/>
            <a:ext cx="3189295" cy="43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15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37654" cy="5137158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2470809" y="1634887"/>
            <a:ext cx="4155411" cy="143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u8a9wyGEgWs?feature=oembed" TargetMode="External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WDu2lAk3mDw?feature=oembed" TargetMode="External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4YNTPDgHCdM?feature=oembed" TargetMode="External"/><Relationship Id="rId4" Type="http://schemas.openxmlformats.org/officeDocument/2006/relationships/image" Target="../media/image5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7F9r6N9CEoI?feature=oembed" TargetMode="External"/><Relationship Id="rId5" Type="http://schemas.openxmlformats.org/officeDocument/2006/relationships/image" Target="../media/image75.jpe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IQuMPJhRLFQ?feature=oembed" TargetMode="External"/><Relationship Id="rId5" Type="http://schemas.openxmlformats.org/officeDocument/2006/relationships/image" Target="../media/image76.jpe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d8XCpO8kMAc?feature=oembed" TargetMode="External"/><Relationship Id="rId5" Type="http://schemas.openxmlformats.org/officeDocument/2006/relationships/image" Target="../media/image77.jpe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5" Type="http://schemas.openxmlformats.org/officeDocument/2006/relationships/image" Target="../media/image36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hyperlink" Target="https://github.com/HyAgOsK/DetecShips_Atech_MultpleModels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84.png"/><Relationship Id="rId9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lattes.cnpq.br/5278881297168482" TargetMode="External"/><Relationship Id="rId5" Type="http://schemas.openxmlformats.org/officeDocument/2006/relationships/hyperlink" Target="https://www.linkedin.com/in/hyagovieira/" TargetMode="External"/><Relationship Id="rId4" Type="http://schemas.openxmlformats.org/officeDocument/2006/relationships/hyperlink" Target="https://github.com/HyAgOs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e.roboflow.com/visocomputacional/datasetships" TargetMode="External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e.roboflow.com/inatel-iy8lr/ships-nxvx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963257" y="837446"/>
            <a:ext cx="7130400" cy="25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50" rIns="0" bIns="0" anchor="t" anchorCtr="0">
            <a:spAutoFit/>
          </a:bodyPr>
          <a:lstStyle/>
          <a:p>
            <a:pPr marL="0" marR="0" lvl="0" indent="0" algn="ctr" rtl="0">
              <a:lnSpc>
                <a:spcPct val="100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EdgeML e Visão Computacional para Detecção de Embarcações em Tempo Real</a:t>
            </a:r>
            <a:endParaRPr sz="4200"/>
          </a:p>
        </p:txBody>
      </p:sp>
      <p:sp>
        <p:nvSpPr>
          <p:cNvPr id="120" name="Google Shape;120;p19"/>
          <p:cNvSpPr txBox="1"/>
          <p:nvPr/>
        </p:nvSpPr>
        <p:spPr>
          <a:xfrm>
            <a:off x="491100" y="3869450"/>
            <a:ext cx="15612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Parceiros:</a:t>
            </a:r>
            <a:endParaRPr sz="1900" b="1">
              <a:solidFill>
                <a:schemeClr val="dk1"/>
              </a:solidFill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10" y="4299550"/>
            <a:ext cx="1788925" cy="8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0136" y="4389597"/>
            <a:ext cx="1788923" cy="66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9159" y="4348250"/>
            <a:ext cx="1749742" cy="7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9000" y="3601869"/>
            <a:ext cx="1286025" cy="15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8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291" name="Google Shape;291;p28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96" name="Google Shape;296;p28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97" name="Google Shape;297;p28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300" name="Google Shape;300;p28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302" name="Google Shape;302;p28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303" name="Google Shape;303;p28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305" name="Google Shape;305;p28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sp>
        <p:nvSpPr>
          <p:cNvPr id="306" name="Google Shape;306;p28"/>
          <p:cNvSpPr txBox="1"/>
          <p:nvPr/>
        </p:nvSpPr>
        <p:spPr>
          <a:xfrm>
            <a:off x="494925" y="1224763"/>
            <a:ext cx="3785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FOMO:</a:t>
            </a: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7" name="Google Shape;3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25" y="2410195"/>
            <a:ext cx="4998900" cy="158767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8"/>
          <p:cNvSpPr/>
          <p:nvPr/>
        </p:nvSpPr>
        <p:spPr>
          <a:xfrm>
            <a:off x="1054780" y="3719772"/>
            <a:ext cx="715200" cy="696900"/>
          </a:xfrm>
          <a:prstGeom prst="mathPlus">
            <a:avLst>
              <a:gd name="adj1" fmla="val 2352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2229070" y="2056987"/>
            <a:ext cx="715200" cy="696900"/>
          </a:xfrm>
          <a:prstGeom prst="mathPlus">
            <a:avLst>
              <a:gd name="adj1" fmla="val 2352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3505417" y="3719772"/>
            <a:ext cx="715200" cy="696900"/>
          </a:xfrm>
          <a:prstGeom prst="mathPlus">
            <a:avLst>
              <a:gd name="adj1" fmla="val 2352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366315" y="3861908"/>
            <a:ext cx="860791" cy="443447"/>
          </a:xfrm>
          <a:custGeom>
            <a:avLst/>
            <a:gdLst/>
            <a:ahLst/>
            <a:cxnLst/>
            <a:rect l="l" t="t" r="r" b="b"/>
            <a:pathLst>
              <a:path w="37692" h="18008" extrusionOk="0">
                <a:moveTo>
                  <a:pt x="724" y="0"/>
                </a:moveTo>
                <a:cubicBezTo>
                  <a:pt x="3905" y="3181"/>
                  <a:pt x="7852" y="7707"/>
                  <a:pt x="6760" y="12071"/>
                </a:cubicBezTo>
                <a:cubicBezTo>
                  <a:pt x="6174" y="14414"/>
                  <a:pt x="3344" y="17496"/>
                  <a:pt x="1101" y="16598"/>
                </a:cubicBezTo>
                <a:cubicBezTo>
                  <a:pt x="-90" y="16121"/>
                  <a:pt x="-129" y="14016"/>
                  <a:pt x="347" y="12825"/>
                </a:cubicBezTo>
                <a:cubicBezTo>
                  <a:pt x="3030" y="6113"/>
                  <a:pt x="14370" y="16377"/>
                  <a:pt x="21471" y="17729"/>
                </a:cubicBezTo>
                <a:cubicBezTo>
                  <a:pt x="27329" y="18844"/>
                  <a:pt x="34385" y="15147"/>
                  <a:pt x="37692" y="1018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Google Shape;312;p28"/>
          <p:cNvSpPr/>
          <p:nvPr/>
        </p:nvSpPr>
        <p:spPr>
          <a:xfrm rot="-2358702">
            <a:off x="3990466" y="3867663"/>
            <a:ext cx="886020" cy="431980"/>
          </a:xfrm>
          <a:custGeom>
            <a:avLst/>
            <a:gdLst/>
            <a:ahLst/>
            <a:cxnLst/>
            <a:rect l="l" t="t" r="r" b="b"/>
            <a:pathLst>
              <a:path w="37692" h="18008" extrusionOk="0">
                <a:moveTo>
                  <a:pt x="724" y="0"/>
                </a:moveTo>
                <a:cubicBezTo>
                  <a:pt x="3905" y="3181"/>
                  <a:pt x="7852" y="7707"/>
                  <a:pt x="6760" y="12071"/>
                </a:cubicBezTo>
                <a:cubicBezTo>
                  <a:pt x="6174" y="14414"/>
                  <a:pt x="3344" y="17496"/>
                  <a:pt x="1101" y="16598"/>
                </a:cubicBezTo>
                <a:cubicBezTo>
                  <a:pt x="-90" y="16121"/>
                  <a:pt x="-129" y="14016"/>
                  <a:pt x="347" y="12825"/>
                </a:cubicBezTo>
                <a:cubicBezTo>
                  <a:pt x="3030" y="6113"/>
                  <a:pt x="14370" y="16377"/>
                  <a:pt x="21471" y="17729"/>
                </a:cubicBezTo>
                <a:cubicBezTo>
                  <a:pt x="27329" y="18844"/>
                  <a:pt x="34385" y="15147"/>
                  <a:pt x="37692" y="1018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3" name="Google Shape;313;p28"/>
          <p:cNvSpPr/>
          <p:nvPr/>
        </p:nvSpPr>
        <p:spPr>
          <a:xfrm rot="10800000">
            <a:off x="2685020" y="2056989"/>
            <a:ext cx="860791" cy="443447"/>
          </a:xfrm>
          <a:custGeom>
            <a:avLst/>
            <a:gdLst/>
            <a:ahLst/>
            <a:cxnLst/>
            <a:rect l="l" t="t" r="r" b="b"/>
            <a:pathLst>
              <a:path w="37692" h="18008" extrusionOk="0">
                <a:moveTo>
                  <a:pt x="724" y="0"/>
                </a:moveTo>
                <a:cubicBezTo>
                  <a:pt x="3905" y="3181"/>
                  <a:pt x="7852" y="7707"/>
                  <a:pt x="6760" y="12071"/>
                </a:cubicBezTo>
                <a:cubicBezTo>
                  <a:pt x="6174" y="14414"/>
                  <a:pt x="3344" y="17496"/>
                  <a:pt x="1101" y="16598"/>
                </a:cubicBezTo>
                <a:cubicBezTo>
                  <a:pt x="-90" y="16121"/>
                  <a:pt x="-129" y="14016"/>
                  <a:pt x="347" y="12825"/>
                </a:cubicBezTo>
                <a:cubicBezTo>
                  <a:pt x="3030" y="6113"/>
                  <a:pt x="14370" y="16377"/>
                  <a:pt x="21471" y="17729"/>
                </a:cubicBezTo>
                <a:cubicBezTo>
                  <a:pt x="27329" y="18844"/>
                  <a:pt x="34385" y="15147"/>
                  <a:pt x="37692" y="1018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14" name="Google Shape;3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5450" y="2056650"/>
            <a:ext cx="2893300" cy="30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950" y="1084559"/>
            <a:ext cx="1813224" cy="1951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 rotWithShape="1">
          <a:blip r:embed="rId6">
            <a:alphaModFix/>
          </a:blip>
          <a:srcRect r="82225" b="85717"/>
          <a:stretch/>
        </p:blipFill>
        <p:spPr>
          <a:xfrm>
            <a:off x="7022225" y="700123"/>
            <a:ext cx="1171275" cy="93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9099" y="2716800"/>
            <a:ext cx="2420700" cy="24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59850" y="1084550"/>
            <a:ext cx="1830275" cy="13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29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324" name="Google Shape;324;p29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329" name="Google Shape;329;p29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330" name="Google Shape;330;p29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332" name="Google Shape;332;p29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333" name="Google Shape;333;p29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335" name="Google Shape;335;p29"/>
          <p:cNvSpPr txBox="1">
            <a:spLocks noGrp="1"/>
          </p:cNvSpPr>
          <p:nvPr>
            <p:ph type="title"/>
          </p:nvPr>
        </p:nvSpPr>
        <p:spPr>
          <a:xfrm>
            <a:off x="494924" y="647150"/>
            <a:ext cx="64869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 - FOMO</a:t>
            </a:r>
            <a:endParaRPr sz="2800"/>
          </a:p>
        </p:txBody>
      </p:sp>
      <p:sp>
        <p:nvSpPr>
          <p:cNvPr id="336" name="Google Shape;336;p29"/>
          <p:cNvSpPr txBox="1"/>
          <p:nvPr/>
        </p:nvSpPr>
        <p:spPr>
          <a:xfrm>
            <a:off x="494925" y="1224775"/>
            <a:ext cx="3904825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31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~</a:t>
            </a:r>
            <a:r>
              <a:rPr lang="pt-BR" sz="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30x menos processamento do que </a:t>
            </a:r>
            <a:r>
              <a:rPr lang="pt-BR" sz="19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</a:t>
            </a: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e MobileNetV2;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~ 60 FPS Raspberry Pi 4;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Compacto &amp; Escalável;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Flash &amp; RAM, Baixa;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Treinamento Rápido;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200KB - 1MB RAM.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7" name="Google Shape;337;p29"/>
          <p:cNvPicPr preferRelativeResize="0"/>
          <p:nvPr/>
        </p:nvPicPr>
        <p:blipFill rotWithShape="1">
          <a:blip r:embed="rId3">
            <a:alphaModFix/>
          </a:blip>
          <a:srcRect r="6585" b="28754"/>
          <a:stretch/>
        </p:blipFill>
        <p:spPr>
          <a:xfrm>
            <a:off x="6929670" y="3339774"/>
            <a:ext cx="1557033" cy="11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">
            <a:off x="5903000" y="1148990"/>
            <a:ext cx="1365575" cy="133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750" y="1718875"/>
            <a:ext cx="2122450" cy="21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750" y="3015050"/>
            <a:ext cx="2122450" cy="21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9500" y="1149000"/>
            <a:ext cx="1909250" cy="19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0"/>
          <p:cNvGrpSpPr/>
          <p:nvPr/>
        </p:nvGrpSpPr>
        <p:grpSpPr>
          <a:xfrm>
            <a:off x="10" y="2"/>
            <a:ext cx="962082" cy="695041"/>
            <a:chOff x="16354932" y="7864"/>
            <a:chExt cx="1925320" cy="1391752"/>
          </a:xfrm>
        </p:grpSpPr>
        <p:sp>
          <p:nvSpPr>
            <p:cNvPr id="347" name="Google Shape;347;p30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354" name="Google Shape;35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0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sp>
        <p:nvSpPr>
          <p:cNvPr id="356" name="Google Shape;356;p30"/>
          <p:cNvSpPr txBox="1"/>
          <p:nvPr/>
        </p:nvSpPr>
        <p:spPr>
          <a:xfrm>
            <a:off x="494925" y="1224775"/>
            <a:ext cx="55227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 SSD FPN LITE 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320 x 320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7" name="Google Shape;3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8350" y="-6"/>
            <a:ext cx="1394075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 rotWithShape="1">
          <a:blip r:embed="rId5">
            <a:alphaModFix/>
          </a:blip>
          <a:srcRect l="25143" r="26908"/>
          <a:stretch/>
        </p:blipFill>
        <p:spPr>
          <a:xfrm>
            <a:off x="494925" y="2142925"/>
            <a:ext cx="2520126" cy="16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950" y="3999050"/>
            <a:ext cx="962100" cy="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5426" y="3580428"/>
            <a:ext cx="1492425" cy="159690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/>
          <p:nvPr/>
        </p:nvSpPr>
        <p:spPr>
          <a:xfrm>
            <a:off x="2137050" y="4155950"/>
            <a:ext cx="858900" cy="805200"/>
          </a:xfrm>
          <a:prstGeom prst="mathPlus">
            <a:avLst>
              <a:gd name="adj1" fmla="val 23520"/>
            </a:avLst>
          </a:prstGeom>
          <a:solidFill>
            <a:srgbClr val="36D6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2" name="Google Shape;36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14800" y="1156803"/>
            <a:ext cx="5522728" cy="391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30"/>
          <p:cNvCxnSpPr/>
          <p:nvPr/>
        </p:nvCxnSpPr>
        <p:spPr>
          <a:xfrm flipH="1">
            <a:off x="5558825" y="786850"/>
            <a:ext cx="2899800" cy="190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/>
          <p:nvPr/>
        </p:nvCxnSpPr>
        <p:spPr>
          <a:xfrm>
            <a:off x="8562150" y="745425"/>
            <a:ext cx="603600" cy="297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65" name="Google Shape;365;p30"/>
          <p:cNvSpPr/>
          <p:nvPr/>
        </p:nvSpPr>
        <p:spPr>
          <a:xfrm>
            <a:off x="4680049" y="1095550"/>
            <a:ext cx="1394100" cy="15276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CE5CD"/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6" name="Google Shape;366;p30"/>
          <p:cNvSpPr/>
          <p:nvPr/>
        </p:nvSpPr>
        <p:spPr>
          <a:xfrm rot="-713443">
            <a:off x="4947645" y="1337710"/>
            <a:ext cx="859033" cy="805079"/>
          </a:xfrm>
          <a:prstGeom prst="triangle">
            <a:avLst>
              <a:gd name="adj" fmla="val 50000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31"/>
          <p:cNvGrpSpPr/>
          <p:nvPr/>
        </p:nvGrpSpPr>
        <p:grpSpPr>
          <a:xfrm>
            <a:off x="10" y="2"/>
            <a:ext cx="962082" cy="695041"/>
            <a:chOff x="16354932" y="7864"/>
            <a:chExt cx="1925320" cy="1391752"/>
          </a:xfrm>
        </p:grpSpPr>
        <p:sp>
          <p:nvSpPr>
            <p:cNvPr id="372" name="Google Shape;372;p31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379" name="Google Shape;37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986700"/>
            <a:ext cx="1290918" cy="11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1"/>
          <p:cNvSpPr txBox="1">
            <a:spLocks noGrp="1"/>
          </p:cNvSpPr>
          <p:nvPr>
            <p:ph type="title"/>
          </p:nvPr>
        </p:nvSpPr>
        <p:spPr>
          <a:xfrm>
            <a:off x="494925" y="647150"/>
            <a:ext cx="7390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 - MobilenetV2</a:t>
            </a:r>
            <a:endParaRPr sz="2800"/>
          </a:p>
        </p:txBody>
      </p:sp>
      <p:pic>
        <p:nvPicPr>
          <p:cNvPr id="381" name="Google Shape;3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3" y="1052802"/>
            <a:ext cx="1394075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2174175"/>
            <a:ext cx="4277175" cy="30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1"/>
          <p:cNvSpPr txBox="1"/>
          <p:nvPr/>
        </p:nvSpPr>
        <p:spPr>
          <a:xfrm>
            <a:off x="3863402" y="1159483"/>
            <a:ext cx="4419986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Mais preciso e confiável, de que o FOMO, simples e escalável. Muito modelos derivados. 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 FPS sem otimização, com 250ms de inferência na Raspberry PI 4.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Objetos grandes ou distantes, detecção fixa, ou câmera de vigilância.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4" name="Google Shape;38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0012" y="3957750"/>
            <a:ext cx="1602365" cy="11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2027" y="1399047"/>
            <a:ext cx="1081375" cy="10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32"/>
          <p:cNvGrpSpPr/>
          <p:nvPr/>
        </p:nvGrpSpPr>
        <p:grpSpPr>
          <a:xfrm>
            <a:off x="8172560" y="3927"/>
            <a:ext cx="962082" cy="695041"/>
            <a:chOff x="16354932" y="7864"/>
            <a:chExt cx="1925320" cy="1391752"/>
          </a:xfrm>
        </p:grpSpPr>
        <p:sp>
          <p:nvSpPr>
            <p:cNvPr id="391" name="Google Shape;391;p32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398" name="Google Shape;39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2"/>
          <p:cNvSpPr txBox="1">
            <a:spLocks noGrp="1"/>
          </p:cNvSpPr>
          <p:nvPr>
            <p:ph type="title"/>
          </p:nvPr>
        </p:nvSpPr>
        <p:spPr>
          <a:xfrm>
            <a:off x="494925" y="647150"/>
            <a:ext cx="7390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pic>
        <p:nvPicPr>
          <p:cNvPr id="400" name="Google Shape;4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475" y="698969"/>
            <a:ext cx="1394075" cy="11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2"/>
          <p:cNvSpPr txBox="1"/>
          <p:nvPr/>
        </p:nvSpPr>
        <p:spPr>
          <a:xfrm>
            <a:off x="494925" y="1224775"/>
            <a:ext cx="55227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Yolov5: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2" name="Google Shape;40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850" y="1859100"/>
            <a:ext cx="962100" cy="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" y="2880600"/>
            <a:ext cx="3413800" cy="22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2"/>
          <p:cNvSpPr/>
          <p:nvPr/>
        </p:nvSpPr>
        <p:spPr>
          <a:xfrm>
            <a:off x="1277450" y="2821188"/>
            <a:ext cx="858900" cy="805200"/>
          </a:xfrm>
          <a:prstGeom prst="mathPlus">
            <a:avLst>
              <a:gd name="adj1" fmla="val 23520"/>
            </a:avLst>
          </a:prstGeom>
          <a:solidFill>
            <a:srgbClr val="36D6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5" name="Google Shape;4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9778" y="2571752"/>
            <a:ext cx="1163784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2739775" y="3346488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2325" y="1102675"/>
            <a:ext cx="2833600" cy="29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33"/>
          <p:cNvGrpSpPr/>
          <p:nvPr/>
        </p:nvGrpSpPr>
        <p:grpSpPr>
          <a:xfrm>
            <a:off x="8172560" y="3927"/>
            <a:ext cx="962082" cy="695041"/>
            <a:chOff x="16354932" y="7864"/>
            <a:chExt cx="1925320" cy="1391752"/>
          </a:xfrm>
        </p:grpSpPr>
        <p:sp>
          <p:nvSpPr>
            <p:cNvPr id="413" name="Google Shape;413;p3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420" name="Google Shape;42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3"/>
          <p:cNvSpPr txBox="1">
            <a:spLocks noGrp="1"/>
          </p:cNvSpPr>
          <p:nvPr>
            <p:ph type="title"/>
          </p:nvPr>
        </p:nvSpPr>
        <p:spPr>
          <a:xfrm>
            <a:off x="494925" y="647150"/>
            <a:ext cx="7390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pic>
        <p:nvPicPr>
          <p:cNvPr id="422" name="Google Shape;4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025" y="1084544"/>
            <a:ext cx="1394075" cy="11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3"/>
          <p:cNvSpPr txBox="1"/>
          <p:nvPr/>
        </p:nvSpPr>
        <p:spPr>
          <a:xfrm>
            <a:off x="494925" y="1224775"/>
            <a:ext cx="55227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Yolov5: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4" name="Google Shape;4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6575" y="2171765"/>
            <a:ext cx="962100" cy="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2649" y="3188575"/>
            <a:ext cx="3413800" cy="22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3"/>
          <p:cNvSpPr/>
          <p:nvPr/>
        </p:nvSpPr>
        <p:spPr>
          <a:xfrm>
            <a:off x="5610062" y="3247494"/>
            <a:ext cx="858900" cy="805200"/>
          </a:xfrm>
          <a:prstGeom prst="mathPlus">
            <a:avLst>
              <a:gd name="adj1" fmla="val 23520"/>
            </a:avLst>
          </a:prstGeom>
          <a:solidFill>
            <a:srgbClr val="36D6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7" name="Google Shape;427;p33"/>
          <p:cNvSpPr txBox="1"/>
          <p:nvPr/>
        </p:nvSpPr>
        <p:spPr>
          <a:xfrm>
            <a:off x="494925" y="1718875"/>
            <a:ext cx="4418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Mais preciso e confiável, do que o Mobile Net, simples e escalável.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 FPS sem otimização, com 500ms de inferência Raspberry PI 4.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Objetos grandes ou distantes.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Referência em detecção de objetos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8" name="Google Shape;42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26019" y="2436959"/>
            <a:ext cx="1163784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7615075" y="1084550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41675" y="631423"/>
            <a:ext cx="2070750" cy="2063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34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36" name="Google Shape;436;p34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38" name="Google Shape;438;p34"/>
          <p:cNvGrpSpPr/>
          <p:nvPr/>
        </p:nvGrpSpPr>
        <p:grpSpPr>
          <a:xfrm rot="-5400000">
            <a:off x="7753257" y="-459027"/>
            <a:ext cx="931836" cy="1849500"/>
            <a:chOff x="10170007" y="0"/>
            <a:chExt cx="2238375" cy="4457700"/>
          </a:xfrm>
        </p:grpSpPr>
        <p:sp>
          <p:nvSpPr>
            <p:cNvPr id="439" name="Google Shape;439;p34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442" name="Google Shape;442;p34"/>
          <p:cNvSpPr txBox="1">
            <a:spLocks noGrp="1"/>
          </p:cNvSpPr>
          <p:nvPr>
            <p:ph type="title"/>
          </p:nvPr>
        </p:nvSpPr>
        <p:spPr>
          <a:xfrm>
            <a:off x="494926" y="220050"/>
            <a:ext cx="6255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Dispositivos</a:t>
            </a:r>
            <a:endParaRPr sz="2800"/>
          </a:p>
        </p:txBody>
      </p:sp>
      <p:sp>
        <p:nvSpPr>
          <p:cNvPr id="443" name="Google Shape;443;p34"/>
          <p:cNvSpPr txBox="1"/>
          <p:nvPr/>
        </p:nvSpPr>
        <p:spPr>
          <a:xfrm>
            <a:off x="499800" y="707100"/>
            <a:ext cx="6426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Raspberry Pi 4 Model B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44" name="Google Shape;444;p34"/>
          <p:cNvGraphicFramePr/>
          <p:nvPr>
            <p:extLst>
              <p:ext uri="{D42A27DB-BD31-4B8C-83A1-F6EECF244321}">
                <p14:modId xmlns:p14="http://schemas.microsoft.com/office/powerpoint/2010/main" val="1666862038"/>
              </p:ext>
            </p:extLst>
          </p:nvPr>
        </p:nvGraphicFramePr>
        <p:xfrm>
          <a:off x="336176" y="1250838"/>
          <a:ext cx="4235824" cy="164586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381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Power Supply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5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 GB LPDDR4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Quad-core 64-bit ARM-Cortex A72 running at 1.5GHz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/>
                        <a:t>5V/3A USB-C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45" name="Google Shape;4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908" y="800100"/>
            <a:ext cx="4374716" cy="2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579" y="2721725"/>
            <a:ext cx="1849571" cy="25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4"/>
          <p:cNvSpPr/>
          <p:nvPr/>
        </p:nvSpPr>
        <p:spPr>
          <a:xfrm rot="10800000" flipH="1">
            <a:off x="8220497" y="3404998"/>
            <a:ext cx="923330" cy="1738503"/>
          </a:xfrm>
          <a:custGeom>
            <a:avLst/>
            <a:gdLst/>
            <a:ahLst/>
            <a:cxnLst/>
            <a:rect l="l" t="t" r="r" b="b"/>
            <a:pathLst>
              <a:path w="2238375" h="4457700" extrusionOk="0">
                <a:moveTo>
                  <a:pt x="582447" y="3351542"/>
                </a:moveTo>
                <a:lnTo>
                  <a:pt x="527723" y="3351542"/>
                </a:lnTo>
                <a:lnTo>
                  <a:pt x="0" y="3874261"/>
                </a:lnTo>
                <a:lnTo>
                  <a:pt x="0" y="4457699"/>
                </a:lnTo>
                <a:lnTo>
                  <a:pt x="582447" y="4457699"/>
                </a:lnTo>
                <a:lnTo>
                  <a:pt x="582447" y="4428654"/>
                </a:lnTo>
                <a:lnTo>
                  <a:pt x="29514" y="4428654"/>
                </a:lnTo>
                <a:lnTo>
                  <a:pt x="29514" y="3904500"/>
                </a:lnTo>
                <a:lnTo>
                  <a:pt x="1136815" y="3904500"/>
                </a:lnTo>
                <a:lnTo>
                  <a:pt x="1136815" y="3874261"/>
                </a:lnTo>
                <a:lnTo>
                  <a:pt x="42468" y="3874261"/>
                </a:lnTo>
                <a:lnTo>
                  <a:pt x="552208" y="3370262"/>
                </a:lnTo>
                <a:lnTo>
                  <a:pt x="582447" y="3370262"/>
                </a:lnTo>
                <a:lnTo>
                  <a:pt x="582447" y="3351542"/>
                </a:lnTo>
                <a:close/>
              </a:path>
              <a:path w="2238375" h="4457700" extrusionOk="0">
                <a:moveTo>
                  <a:pt x="582447" y="3904500"/>
                </a:moveTo>
                <a:lnTo>
                  <a:pt x="552208" y="3904500"/>
                </a:lnTo>
                <a:lnTo>
                  <a:pt x="552208" y="4428654"/>
                </a:lnTo>
                <a:lnTo>
                  <a:pt x="582447" y="4428654"/>
                </a:lnTo>
                <a:lnTo>
                  <a:pt x="582447" y="3904500"/>
                </a:lnTo>
                <a:close/>
              </a:path>
              <a:path w="2238375" h="4457700" extrusionOk="0">
                <a:moveTo>
                  <a:pt x="582447" y="3370262"/>
                </a:moveTo>
                <a:lnTo>
                  <a:pt x="552208" y="3370262"/>
                </a:lnTo>
                <a:lnTo>
                  <a:pt x="552208" y="3874261"/>
                </a:lnTo>
                <a:lnTo>
                  <a:pt x="582447" y="3874261"/>
                </a:lnTo>
                <a:lnTo>
                  <a:pt x="582447" y="3370262"/>
                </a:lnTo>
                <a:close/>
              </a:path>
              <a:path w="2238375" h="4457700" extrusionOk="0">
                <a:moveTo>
                  <a:pt x="1136815" y="2245639"/>
                </a:moveTo>
                <a:lnTo>
                  <a:pt x="1106576" y="2245639"/>
                </a:lnTo>
                <a:lnTo>
                  <a:pt x="1106576" y="2768358"/>
                </a:lnTo>
                <a:lnTo>
                  <a:pt x="0" y="2768358"/>
                </a:lnTo>
                <a:lnTo>
                  <a:pt x="0" y="3351542"/>
                </a:lnTo>
                <a:lnTo>
                  <a:pt x="1106576" y="3351542"/>
                </a:lnTo>
                <a:lnTo>
                  <a:pt x="1106576" y="3874261"/>
                </a:lnTo>
                <a:lnTo>
                  <a:pt x="1136815" y="3874261"/>
                </a:lnTo>
                <a:lnTo>
                  <a:pt x="1136815" y="3321303"/>
                </a:lnTo>
                <a:lnTo>
                  <a:pt x="29514" y="3321303"/>
                </a:lnTo>
                <a:lnTo>
                  <a:pt x="29514" y="2797162"/>
                </a:lnTo>
                <a:lnTo>
                  <a:pt x="1136815" y="2797162"/>
                </a:lnTo>
                <a:lnTo>
                  <a:pt x="1136815" y="2791396"/>
                </a:lnTo>
                <a:lnTo>
                  <a:pt x="1179121" y="2749638"/>
                </a:lnTo>
                <a:lnTo>
                  <a:pt x="1136815" y="2749638"/>
                </a:lnTo>
                <a:lnTo>
                  <a:pt x="1136815" y="2245639"/>
                </a:lnTo>
                <a:close/>
              </a:path>
              <a:path w="2238375" h="4457700" extrusionOk="0">
                <a:moveTo>
                  <a:pt x="582447" y="2797162"/>
                </a:moveTo>
                <a:lnTo>
                  <a:pt x="552208" y="2797162"/>
                </a:lnTo>
                <a:lnTo>
                  <a:pt x="552208" y="3321303"/>
                </a:lnTo>
                <a:lnTo>
                  <a:pt x="602602" y="3321303"/>
                </a:lnTo>
                <a:lnTo>
                  <a:pt x="625829" y="3298266"/>
                </a:lnTo>
                <a:lnTo>
                  <a:pt x="582447" y="3298266"/>
                </a:lnTo>
                <a:lnTo>
                  <a:pt x="582447" y="2797162"/>
                </a:lnTo>
                <a:close/>
              </a:path>
              <a:path w="2238375" h="4457700" extrusionOk="0">
                <a:moveTo>
                  <a:pt x="1131061" y="2797162"/>
                </a:moveTo>
                <a:lnTo>
                  <a:pt x="1087856" y="2797162"/>
                </a:lnTo>
                <a:lnTo>
                  <a:pt x="582447" y="3298266"/>
                </a:lnTo>
                <a:lnTo>
                  <a:pt x="625829" y="3298266"/>
                </a:lnTo>
                <a:lnTo>
                  <a:pt x="1131061" y="2797162"/>
                </a:lnTo>
                <a:close/>
              </a:path>
              <a:path w="2238375" h="4457700" extrusionOk="0">
                <a:moveTo>
                  <a:pt x="1689747" y="1691258"/>
                </a:moveTo>
                <a:lnTo>
                  <a:pt x="1660944" y="1691258"/>
                </a:lnTo>
                <a:lnTo>
                  <a:pt x="1660944" y="2215400"/>
                </a:lnTo>
                <a:lnTo>
                  <a:pt x="552208" y="2215400"/>
                </a:lnTo>
                <a:lnTo>
                  <a:pt x="552208" y="2768358"/>
                </a:lnTo>
                <a:lnTo>
                  <a:pt x="582447" y="2768358"/>
                </a:lnTo>
                <a:lnTo>
                  <a:pt x="582447" y="2245639"/>
                </a:lnTo>
                <a:lnTo>
                  <a:pt x="1689747" y="2245639"/>
                </a:lnTo>
                <a:lnTo>
                  <a:pt x="1689747" y="1691258"/>
                </a:lnTo>
                <a:close/>
              </a:path>
              <a:path w="2238375" h="4457700" extrusionOk="0">
                <a:moveTo>
                  <a:pt x="1689747" y="2245639"/>
                </a:moveTo>
                <a:lnTo>
                  <a:pt x="1646554" y="2245639"/>
                </a:lnTo>
                <a:lnTo>
                  <a:pt x="1136815" y="2749638"/>
                </a:lnTo>
                <a:lnTo>
                  <a:pt x="1179121" y="2749638"/>
                </a:lnTo>
                <a:lnTo>
                  <a:pt x="1689747" y="2245639"/>
                </a:lnTo>
                <a:close/>
              </a:path>
              <a:path w="2238375" h="4457700" extrusionOk="0">
                <a:moveTo>
                  <a:pt x="2238374" y="0"/>
                </a:moveTo>
                <a:lnTo>
                  <a:pt x="1660944" y="0"/>
                </a:lnTo>
                <a:lnTo>
                  <a:pt x="1106576" y="553669"/>
                </a:lnTo>
                <a:lnTo>
                  <a:pt x="1106576" y="1136865"/>
                </a:lnTo>
                <a:lnTo>
                  <a:pt x="2212441" y="1136865"/>
                </a:lnTo>
                <a:lnTo>
                  <a:pt x="2212441" y="1661020"/>
                </a:lnTo>
                <a:lnTo>
                  <a:pt x="1106576" y="1661020"/>
                </a:lnTo>
                <a:lnTo>
                  <a:pt x="1106576" y="2215400"/>
                </a:lnTo>
                <a:lnTo>
                  <a:pt x="1136815" y="2215400"/>
                </a:lnTo>
                <a:lnTo>
                  <a:pt x="1136815" y="1691258"/>
                </a:lnTo>
                <a:lnTo>
                  <a:pt x="2238374" y="1691258"/>
                </a:lnTo>
                <a:lnTo>
                  <a:pt x="2238374" y="1106627"/>
                </a:lnTo>
                <a:lnTo>
                  <a:pt x="1136815" y="1106627"/>
                </a:lnTo>
                <a:lnTo>
                  <a:pt x="1136815" y="583907"/>
                </a:lnTo>
                <a:lnTo>
                  <a:pt x="2238374" y="583907"/>
                </a:lnTo>
                <a:lnTo>
                  <a:pt x="2238374" y="553669"/>
                </a:lnTo>
                <a:lnTo>
                  <a:pt x="1148333" y="553669"/>
                </a:lnTo>
                <a:lnTo>
                  <a:pt x="1660944" y="42481"/>
                </a:lnTo>
                <a:lnTo>
                  <a:pt x="1689747" y="42481"/>
                </a:lnTo>
                <a:lnTo>
                  <a:pt x="1689747" y="29514"/>
                </a:lnTo>
                <a:lnTo>
                  <a:pt x="2238374" y="29514"/>
                </a:lnTo>
                <a:lnTo>
                  <a:pt x="2238374" y="0"/>
                </a:lnTo>
                <a:close/>
              </a:path>
              <a:path w="2238375" h="4457700" extrusionOk="0">
                <a:moveTo>
                  <a:pt x="1689747" y="1136865"/>
                </a:moveTo>
                <a:lnTo>
                  <a:pt x="1660944" y="1136865"/>
                </a:lnTo>
                <a:lnTo>
                  <a:pt x="1660944" y="1661020"/>
                </a:lnTo>
                <a:lnTo>
                  <a:pt x="1689747" y="1661020"/>
                </a:lnTo>
                <a:lnTo>
                  <a:pt x="1689747" y="1136865"/>
                </a:lnTo>
                <a:close/>
              </a:path>
              <a:path w="2238375" h="4457700" extrusionOk="0">
                <a:moveTo>
                  <a:pt x="1689747" y="583907"/>
                </a:moveTo>
                <a:lnTo>
                  <a:pt x="1660944" y="583907"/>
                </a:lnTo>
                <a:lnTo>
                  <a:pt x="1660944" y="1106627"/>
                </a:lnTo>
                <a:lnTo>
                  <a:pt x="1689747" y="1106627"/>
                </a:lnTo>
                <a:lnTo>
                  <a:pt x="1689747" y="583907"/>
                </a:lnTo>
                <a:close/>
              </a:path>
              <a:path w="2238375" h="4457700" extrusionOk="0">
                <a:moveTo>
                  <a:pt x="1689747" y="42481"/>
                </a:moveTo>
                <a:lnTo>
                  <a:pt x="1660944" y="42481"/>
                </a:lnTo>
                <a:lnTo>
                  <a:pt x="1660944" y="553669"/>
                </a:lnTo>
                <a:lnTo>
                  <a:pt x="1689747" y="553669"/>
                </a:lnTo>
                <a:lnTo>
                  <a:pt x="1689747" y="42481"/>
                </a:lnTo>
                <a:close/>
              </a:path>
              <a:path w="2238375" h="4457700" extrusionOk="0">
                <a:moveTo>
                  <a:pt x="2238374" y="29514"/>
                </a:moveTo>
                <a:lnTo>
                  <a:pt x="2212441" y="29514"/>
                </a:lnTo>
                <a:lnTo>
                  <a:pt x="2212441" y="553669"/>
                </a:lnTo>
                <a:lnTo>
                  <a:pt x="2238374" y="553669"/>
                </a:lnTo>
                <a:lnTo>
                  <a:pt x="2238374" y="29514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48" name="Google Shape;448;p34"/>
          <p:cNvSpPr/>
          <p:nvPr/>
        </p:nvSpPr>
        <p:spPr>
          <a:xfrm rot="-5400000">
            <a:off x="8944592" y="532821"/>
            <a:ext cx="95812" cy="110259"/>
          </a:xfrm>
          <a:custGeom>
            <a:avLst/>
            <a:gdLst/>
            <a:ahLst/>
            <a:cxnLst/>
            <a:rect l="l" t="t" r="r" b="b"/>
            <a:pathLst>
              <a:path w="304165" h="304164" extrusionOk="0">
                <a:moveTo>
                  <a:pt x="0" y="151920"/>
                </a:moveTo>
                <a:lnTo>
                  <a:pt x="0" y="143995"/>
                </a:lnTo>
                <a:lnTo>
                  <a:pt x="723" y="136083"/>
                </a:lnTo>
                <a:lnTo>
                  <a:pt x="2171" y="128158"/>
                </a:lnTo>
                <a:lnTo>
                  <a:pt x="3606" y="120233"/>
                </a:lnTo>
                <a:lnTo>
                  <a:pt x="16560" y="82792"/>
                </a:lnTo>
                <a:lnTo>
                  <a:pt x="38886" y="50394"/>
                </a:lnTo>
                <a:lnTo>
                  <a:pt x="44639" y="44641"/>
                </a:lnTo>
                <a:lnTo>
                  <a:pt x="50405" y="38875"/>
                </a:lnTo>
                <a:lnTo>
                  <a:pt x="82802" y="16561"/>
                </a:lnTo>
                <a:lnTo>
                  <a:pt x="120241" y="3606"/>
                </a:lnTo>
                <a:lnTo>
                  <a:pt x="128166" y="2159"/>
                </a:lnTo>
                <a:lnTo>
                  <a:pt x="136078" y="723"/>
                </a:lnTo>
                <a:lnTo>
                  <a:pt x="144002" y="0"/>
                </a:lnTo>
                <a:lnTo>
                  <a:pt x="151914" y="0"/>
                </a:lnTo>
                <a:lnTo>
                  <a:pt x="159839" y="0"/>
                </a:lnTo>
                <a:lnTo>
                  <a:pt x="167764" y="723"/>
                </a:lnTo>
                <a:lnTo>
                  <a:pt x="175676" y="2159"/>
                </a:lnTo>
                <a:lnTo>
                  <a:pt x="183600" y="3606"/>
                </a:lnTo>
                <a:lnTo>
                  <a:pt x="191512" y="5042"/>
                </a:lnTo>
                <a:lnTo>
                  <a:pt x="198713" y="7201"/>
                </a:lnTo>
                <a:lnTo>
                  <a:pt x="206638" y="10084"/>
                </a:lnTo>
                <a:lnTo>
                  <a:pt x="213838" y="12954"/>
                </a:lnTo>
                <a:lnTo>
                  <a:pt x="221039" y="16561"/>
                </a:lnTo>
                <a:lnTo>
                  <a:pt x="228240" y="20155"/>
                </a:lnTo>
                <a:lnTo>
                  <a:pt x="259189" y="44641"/>
                </a:lnTo>
                <a:lnTo>
                  <a:pt x="264955" y="50394"/>
                </a:lnTo>
                <a:lnTo>
                  <a:pt x="287269" y="82792"/>
                </a:lnTo>
                <a:lnTo>
                  <a:pt x="300235" y="120233"/>
                </a:lnTo>
                <a:lnTo>
                  <a:pt x="301670" y="128158"/>
                </a:lnTo>
                <a:lnTo>
                  <a:pt x="303118" y="136083"/>
                </a:lnTo>
                <a:lnTo>
                  <a:pt x="303829" y="143995"/>
                </a:lnTo>
                <a:lnTo>
                  <a:pt x="303829" y="151920"/>
                </a:lnTo>
                <a:lnTo>
                  <a:pt x="303118" y="151920"/>
                </a:lnTo>
                <a:lnTo>
                  <a:pt x="303118" y="159832"/>
                </a:lnTo>
                <a:lnTo>
                  <a:pt x="302394" y="167757"/>
                </a:lnTo>
                <a:lnTo>
                  <a:pt x="300946" y="175682"/>
                </a:lnTo>
                <a:lnTo>
                  <a:pt x="299511" y="183594"/>
                </a:lnTo>
                <a:lnTo>
                  <a:pt x="298076" y="190795"/>
                </a:lnTo>
                <a:lnTo>
                  <a:pt x="295917" y="198720"/>
                </a:lnTo>
                <a:lnTo>
                  <a:pt x="293034" y="205921"/>
                </a:lnTo>
                <a:lnTo>
                  <a:pt x="290151" y="213834"/>
                </a:lnTo>
                <a:lnTo>
                  <a:pt x="269273" y="246956"/>
                </a:lnTo>
                <a:lnTo>
                  <a:pt x="264231" y="253433"/>
                </a:lnTo>
                <a:lnTo>
                  <a:pt x="259189" y="259199"/>
                </a:lnTo>
                <a:lnTo>
                  <a:pt x="253436" y="264228"/>
                </a:lnTo>
                <a:lnTo>
                  <a:pt x="246960" y="269994"/>
                </a:lnTo>
                <a:lnTo>
                  <a:pt x="241194" y="274312"/>
                </a:lnTo>
                <a:lnTo>
                  <a:pt x="233993" y="279354"/>
                </a:lnTo>
                <a:lnTo>
                  <a:pt x="227516" y="282961"/>
                </a:lnTo>
                <a:lnTo>
                  <a:pt x="220315" y="287279"/>
                </a:lnTo>
                <a:lnTo>
                  <a:pt x="213115" y="290149"/>
                </a:lnTo>
                <a:lnTo>
                  <a:pt x="205914" y="293756"/>
                </a:lnTo>
                <a:lnTo>
                  <a:pt x="198713" y="295915"/>
                </a:lnTo>
                <a:lnTo>
                  <a:pt x="190801" y="298798"/>
                </a:lnTo>
                <a:lnTo>
                  <a:pt x="183600" y="300233"/>
                </a:lnTo>
                <a:lnTo>
                  <a:pt x="175676" y="301669"/>
                </a:lnTo>
                <a:lnTo>
                  <a:pt x="167764" y="303116"/>
                </a:lnTo>
                <a:lnTo>
                  <a:pt x="159839" y="303840"/>
                </a:lnTo>
                <a:lnTo>
                  <a:pt x="151914" y="303840"/>
                </a:lnTo>
                <a:lnTo>
                  <a:pt x="151914" y="303116"/>
                </a:lnTo>
                <a:lnTo>
                  <a:pt x="144002" y="303116"/>
                </a:lnTo>
                <a:lnTo>
                  <a:pt x="136078" y="302393"/>
                </a:lnTo>
                <a:lnTo>
                  <a:pt x="128166" y="300957"/>
                </a:lnTo>
                <a:lnTo>
                  <a:pt x="120241" y="299522"/>
                </a:lnTo>
                <a:lnTo>
                  <a:pt x="113040" y="298074"/>
                </a:lnTo>
                <a:lnTo>
                  <a:pt x="105128" y="295915"/>
                </a:lnTo>
                <a:lnTo>
                  <a:pt x="97928" y="293032"/>
                </a:lnTo>
                <a:lnTo>
                  <a:pt x="90003" y="290149"/>
                </a:lnTo>
                <a:lnTo>
                  <a:pt x="56882" y="269270"/>
                </a:lnTo>
                <a:lnTo>
                  <a:pt x="50405" y="264228"/>
                </a:lnTo>
                <a:lnTo>
                  <a:pt x="44639" y="259199"/>
                </a:lnTo>
                <a:lnTo>
                  <a:pt x="39597" y="253433"/>
                </a:lnTo>
                <a:lnTo>
                  <a:pt x="33844" y="246956"/>
                </a:lnTo>
                <a:lnTo>
                  <a:pt x="29526" y="241190"/>
                </a:lnTo>
                <a:lnTo>
                  <a:pt x="24485" y="234002"/>
                </a:lnTo>
                <a:lnTo>
                  <a:pt x="20891" y="227525"/>
                </a:lnTo>
                <a:lnTo>
                  <a:pt x="16560" y="220311"/>
                </a:lnTo>
                <a:lnTo>
                  <a:pt x="13690" y="213122"/>
                </a:lnTo>
                <a:lnTo>
                  <a:pt x="10083" y="205921"/>
                </a:lnTo>
                <a:lnTo>
                  <a:pt x="7924" y="198720"/>
                </a:lnTo>
                <a:lnTo>
                  <a:pt x="5041" y="190795"/>
                </a:lnTo>
                <a:lnTo>
                  <a:pt x="3606" y="183594"/>
                </a:lnTo>
                <a:lnTo>
                  <a:pt x="2171" y="175682"/>
                </a:lnTo>
                <a:lnTo>
                  <a:pt x="723" y="167757"/>
                </a:lnTo>
                <a:lnTo>
                  <a:pt x="0" y="159832"/>
                </a:lnTo>
                <a:lnTo>
                  <a:pt x="0" y="151920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49" name="Google Shape;449;p34"/>
          <p:cNvSpPr txBox="1"/>
          <p:nvPr/>
        </p:nvSpPr>
        <p:spPr>
          <a:xfrm>
            <a:off x="499800" y="3313225"/>
            <a:ext cx="6426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Câmera TEDGE 720p HD - USB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35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55" name="Google Shape;455;p35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57" name="Google Shape;457;p35"/>
          <p:cNvGrpSpPr/>
          <p:nvPr/>
        </p:nvGrpSpPr>
        <p:grpSpPr>
          <a:xfrm rot="-5400000">
            <a:off x="7471652" y="-553837"/>
            <a:ext cx="1118516" cy="2226175"/>
            <a:chOff x="10170007" y="0"/>
            <a:chExt cx="2238375" cy="4457700"/>
          </a:xfrm>
        </p:grpSpPr>
        <p:sp>
          <p:nvSpPr>
            <p:cNvPr id="458" name="Google Shape;458;p35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1087843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10878432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461" name="Google Shape;461;p35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Consumo em tempo real</a:t>
            </a:r>
            <a:endParaRPr sz="2800" dirty="0"/>
          </a:p>
        </p:txBody>
      </p:sp>
      <p:sp>
        <p:nvSpPr>
          <p:cNvPr id="462" name="Google Shape;462;p35"/>
          <p:cNvSpPr txBox="1"/>
          <p:nvPr/>
        </p:nvSpPr>
        <p:spPr>
          <a:xfrm>
            <a:off x="3665690" y="688509"/>
            <a:ext cx="181262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FOMO</a:t>
            </a:r>
            <a:endParaRPr sz="3200" b="1" dirty="0">
              <a:solidFill>
                <a:srgbClr val="00B05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63" name="Google Shape;463;p35"/>
          <p:cNvGraphicFramePr/>
          <p:nvPr/>
        </p:nvGraphicFramePr>
        <p:xfrm>
          <a:off x="768463" y="1335738"/>
          <a:ext cx="7607075" cy="298689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08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Tempo de inferência ou 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Precisão 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Recall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F1-Score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Tamanho do modelo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2ms a 3ms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 fps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150 MB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58%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83 kB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1ms a 2ms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60 fps 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/>
                        <a:t>57%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/>
                        <a:t>55 </a:t>
                      </a:r>
                      <a:r>
                        <a:rPr lang="pt-BR" dirty="0" err="1"/>
                        <a:t>kB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36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69" name="Google Shape;469;p36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71" name="Google Shape;471;p36"/>
          <p:cNvGrpSpPr/>
          <p:nvPr/>
        </p:nvGrpSpPr>
        <p:grpSpPr>
          <a:xfrm rot="-5400000">
            <a:off x="7471652" y="-553837"/>
            <a:ext cx="1118516" cy="2226175"/>
            <a:chOff x="10170007" y="0"/>
            <a:chExt cx="2238375" cy="4457700"/>
          </a:xfrm>
        </p:grpSpPr>
        <p:sp>
          <p:nvSpPr>
            <p:cNvPr id="472" name="Google Shape;472;p36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1087843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10878432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aphicFrame>
        <p:nvGraphicFramePr>
          <p:cNvPr id="477" name="Google Shape;477;p36"/>
          <p:cNvGraphicFramePr/>
          <p:nvPr/>
        </p:nvGraphicFramePr>
        <p:xfrm>
          <a:off x="768463" y="1335738"/>
          <a:ext cx="7607075" cy="277353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5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Tempo de inferência e 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mAP e Precisão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Recall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F1-Score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Tamanho do modelo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200 a 230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ms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 a 6 </a:t>
                      </a:r>
                      <a:r>
                        <a:rPr lang="pt-BR" b="1"/>
                        <a:t>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500 MB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84% / 90%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86%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10.9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100 a 130 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7 a 8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fps 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30%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400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82% / 85%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3.579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Google Shape;462;p35">
            <a:extLst>
              <a:ext uri="{FF2B5EF4-FFF2-40B4-BE49-F238E27FC236}">
                <a16:creationId xmlns:a16="http://schemas.microsoft.com/office/drawing/2014/main" id="{2E41DB61-9C71-4406-C9BD-505E9C97A571}"/>
              </a:ext>
            </a:extLst>
          </p:cNvPr>
          <p:cNvSpPr txBox="1"/>
          <p:nvPr/>
        </p:nvSpPr>
        <p:spPr>
          <a:xfrm>
            <a:off x="1509304" y="691787"/>
            <a:ext cx="6125391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 SSD FPN LITE 320</a:t>
            </a:r>
            <a:endParaRPr sz="32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" name="Google Shape;461;p35">
            <a:extLst>
              <a:ext uri="{FF2B5EF4-FFF2-40B4-BE49-F238E27FC236}">
                <a16:creationId xmlns:a16="http://schemas.microsoft.com/office/drawing/2014/main" id="{7C7D1293-1DEE-37C4-EE77-19F2F0D22D03}"/>
              </a:ext>
            </a:extLst>
          </p:cNvPr>
          <p:cNvSpPr txBox="1">
            <a:spLocks/>
          </p:cNvSpPr>
          <p:nvPr/>
        </p:nvSpPr>
        <p:spPr>
          <a:xfrm>
            <a:off x="494925" y="220050"/>
            <a:ext cx="6990600" cy="43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/>
              <a:t>Consumo em tempo real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37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83" name="Google Shape;483;p37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85" name="Google Shape;485;p37"/>
          <p:cNvGrpSpPr/>
          <p:nvPr/>
        </p:nvGrpSpPr>
        <p:grpSpPr>
          <a:xfrm rot="-5400000">
            <a:off x="7471652" y="-553837"/>
            <a:ext cx="1118516" cy="2226175"/>
            <a:chOff x="10170007" y="0"/>
            <a:chExt cx="2238375" cy="4457700"/>
          </a:xfrm>
        </p:grpSpPr>
        <p:sp>
          <p:nvSpPr>
            <p:cNvPr id="486" name="Google Shape;486;p37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1087843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10878432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aphicFrame>
        <p:nvGraphicFramePr>
          <p:cNvPr id="491" name="Google Shape;491;p37"/>
          <p:cNvGraphicFramePr/>
          <p:nvPr/>
        </p:nvGraphicFramePr>
        <p:xfrm>
          <a:off x="768450" y="1151538"/>
          <a:ext cx="7607075" cy="385551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5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FLOAT32 - best.pt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Tempo de inferência e 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mAP e Precisão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Recall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F1-Score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Tamanho do modelo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500 a 800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ms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 a 2,5 </a:t>
                      </a:r>
                      <a:r>
                        <a:rPr lang="pt-BR" b="1"/>
                        <a:t>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71%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860 MB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91% / 93%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81%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87%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3.636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FLOAT16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200 a 250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ms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3 a 5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fps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65%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800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91% / 92%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80%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86%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3.479 MB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100 a 200 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4 a 6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fps 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67%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1.901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Google Shape;461;p35">
            <a:extLst>
              <a:ext uri="{FF2B5EF4-FFF2-40B4-BE49-F238E27FC236}">
                <a16:creationId xmlns:a16="http://schemas.microsoft.com/office/drawing/2014/main" id="{2BE18AA5-EA4D-AA72-E348-002C2079F644}"/>
              </a:ext>
            </a:extLst>
          </p:cNvPr>
          <p:cNvSpPr txBox="1">
            <a:spLocks/>
          </p:cNvSpPr>
          <p:nvPr/>
        </p:nvSpPr>
        <p:spPr>
          <a:xfrm>
            <a:off x="494925" y="220050"/>
            <a:ext cx="6990600" cy="43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/>
              <a:t>Consumo em tempo real</a:t>
            </a:r>
          </a:p>
        </p:txBody>
      </p:sp>
      <p:sp>
        <p:nvSpPr>
          <p:cNvPr id="6" name="Google Shape;462;p35">
            <a:extLst>
              <a:ext uri="{FF2B5EF4-FFF2-40B4-BE49-F238E27FC236}">
                <a16:creationId xmlns:a16="http://schemas.microsoft.com/office/drawing/2014/main" id="{B2A687A9-4134-E8F3-96B4-10A60E906802}"/>
              </a:ext>
            </a:extLst>
          </p:cNvPr>
          <p:cNvSpPr txBox="1"/>
          <p:nvPr/>
        </p:nvSpPr>
        <p:spPr>
          <a:xfrm>
            <a:off x="3581883" y="615223"/>
            <a:ext cx="198020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lang="pt-BR"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2942450" y="213350"/>
            <a:ext cx="56421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dirty="0" err="1">
                <a:solidFill>
                  <a:schemeClr val="dk1"/>
                </a:solidFill>
              </a:rPr>
              <a:t>Hyago</a:t>
            </a:r>
            <a:r>
              <a:rPr lang="pt-BR" sz="1900" b="1" dirty="0">
                <a:solidFill>
                  <a:schemeClr val="dk1"/>
                </a:solidFill>
              </a:rPr>
              <a:t> Vieira Lemes Barbosa Silva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Eng. Biomédico pelo INATEL (2023); 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Com experiência em gestão no Hospital HAMC e empresas multinacionais como HUAWEI e NOKIA;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VS Telecom onde desenvolvi soluções 5G e IoT em segurança da informação para saúde com desenvolvimento de softwares;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Atuei como monitor em disciplinas como Eletrônica Analógica, Processamento Digital de Sinais e Física Quântica;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Artigo de conclusão de curso fiz uma solução de um jogo sério para diagnóstico respiratório em tempo real;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Atualmente estou com interesse em aplicar modelos de inteligência artificial em computação de borda, para segurança marítima, imagens médicas;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Aluno de mestrado em Telecomunicações no INATEL.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l="13867" t="2458"/>
          <a:stretch/>
        </p:blipFill>
        <p:spPr>
          <a:xfrm>
            <a:off x="384924" y="640400"/>
            <a:ext cx="2534450" cy="38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38"/>
          <p:cNvGrpSpPr/>
          <p:nvPr/>
        </p:nvGrpSpPr>
        <p:grpSpPr>
          <a:xfrm>
            <a:off x="8444580" y="1"/>
            <a:ext cx="697543" cy="437428"/>
            <a:chOff x="16354932" y="7864"/>
            <a:chExt cx="1925320" cy="1391752"/>
          </a:xfrm>
        </p:grpSpPr>
        <p:sp>
          <p:nvSpPr>
            <p:cNvPr id="497" name="Google Shape;497;p38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04" name="Google Shape;5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pic>
        <p:nvPicPr>
          <p:cNvPr id="506" name="Google Shape;5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025" y="0"/>
            <a:ext cx="5525020" cy="514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7" name="Google Shape;507;p38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FOMO</a:t>
            </a:r>
            <a:endParaRPr sz="2700" b="1" dirty="0">
              <a:solidFill>
                <a:srgbClr val="00B05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Matrix</a:t>
            </a:r>
            <a:endParaRPr sz="2700" b="1" dirty="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 dirty="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Confusão</a:t>
            </a:r>
            <a:endParaRPr sz="2700" b="1" dirty="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08" name="Google Shape;50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6200" y="0"/>
            <a:ext cx="2211025" cy="1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6020" y="1611054"/>
            <a:ext cx="1524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225507" y="4524379"/>
            <a:ext cx="15240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8"/>
          <p:cNvSpPr txBox="1"/>
          <p:nvPr/>
        </p:nvSpPr>
        <p:spPr>
          <a:xfrm>
            <a:off x="4993325" y="4762500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2" name="Google Shape;512;p38"/>
          <p:cNvSpPr txBox="1"/>
          <p:nvPr/>
        </p:nvSpPr>
        <p:spPr>
          <a:xfrm rot="-5400000">
            <a:off x="1789575" y="1876525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True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39"/>
          <p:cNvGrpSpPr/>
          <p:nvPr/>
        </p:nvGrpSpPr>
        <p:grpSpPr>
          <a:xfrm>
            <a:off x="8434705" y="1"/>
            <a:ext cx="707363" cy="437428"/>
            <a:chOff x="16354932" y="7864"/>
            <a:chExt cx="1925320" cy="1391752"/>
          </a:xfrm>
        </p:grpSpPr>
        <p:sp>
          <p:nvSpPr>
            <p:cNvPr id="518" name="Google Shape;518;p39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25" name="Google Shape;52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9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527" name="Google Shape;527;p39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</a:t>
            </a:r>
            <a:endParaRPr sz="2700" b="1" dirty="0">
              <a:solidFill>
                <a:srgbClr val="00B05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Matrix</a:t>
            </a:r>
            <a:endParaRPr sz="2700" b="1" dirty="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 dirty="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Confusão</a:t>
            </a:r>
            <a:endParaRPr b="1" dirty="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28" name="Google Shape;528;p39"/>
          <p:cNvPicPr preferRelativeResize="0"/>
          <p:nvPr/>
        </p:nvPicPr>
        <p:blipFill rotWithShape="1">
          <a:blip r:embed="rId4">
            <a:alphaModFix/>
          </a:blip>
          <a:srcRect t="2865"/>
          <a:stretch/>
        </p:blipFill>
        <p:spPr>
          <a:xfrm>
            <a:off x="2337650" y="0"/>
            <a:ext cx="584267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7649" y="1483404"/>
            <a:ext cx="2381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445749" y="4581529"/>
            <a:ext cx="23812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9"/>
          <p:cNvSpPr txBox="1"/>
          <p:nvPr/>
        </p:nvSpPr>
        <p:spPr>
          <a:xfrm>
            <a:off x="4993325" y="4762500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2" name="Google Shape;532;p39"/>
          <p:cNvSpPr txBox="1"/>
          <p:nvPr/>
        </p:nvSpPr>
        <p:spPr>
          <a:xfrm rot="-5400000">
            <a:off x="1789575" y="1876525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True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40"/>
          <p:cNvGrpSpPr/>
          <p:nvPr/>
        </p:nvGrpSpPr>
        <p:grpSpPr>
          <a:xfrm>
            <a:off x="8180335" y="2"/>
            <a:ext cx="962082" cy="695041"/>
            <a:chOff x="16354932" y="7864"/>
            <a:chExt cx="1925320" cy="1391752"/>
          </a:xfrm>
        </p:grpSpPr>
        <p:sp>
          <p:nvSpPr>
            <p:cNvPr id="538" name="Google Shape;538;p40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45" name="Google Shape;54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0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547" name="Google Shape;547;p40"/>
          <p:cNvSpPr txBox="1"/>
          <p:nvPr/>
        </p:nvSpPr>
        <p:spPr>
          <a:xfrm>
            <a:off x="494925" y="6950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sz="2700" b="1" dirty="0">
              <a:solidFill>
                <a:srgbClr val="00B05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Matrix</a:t>
            </a:r>
            <a:endParaRPr sz="2700" b="1" dirty="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 dirty="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Confusão</a:t>
            </a:r>
            <a:endParaRPr b="1" dirty="0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48" name="Google Shape;548;p40"/>
          <p:cNvPicPr preferRelativeResize="0"/>
          <p:nvPr/>
        </p:nvPicPr>
        <p:blipFill rotWithShape="1">
          <a:blip r:embed="rId4">
            <a:alphaModFix/>
          </a:blip>
          <a:srcRect l="9852" r="8455" b="1302"/>
          <a:stretch/>
        </p:blipFill>
        <p:spPr>
          <a:xfrm>
            <a:off x="2400400" y="0"/>
            <a:ext cx="567626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393" y="1628768"/>
            <a:ext cx="2857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361193" y="4529143"/>
            <a:ext cx="2857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0"/>
          <p:cNvSpPr txBox="1"/>
          <p:nvPr/>
        </p:nvSpPr>
        <p:spPr>
          <a:xfrm>
            <a:off x="4993325" y="4762500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True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2" name="Google Shape;552;p40"/>
          <p:cNvSpPr txBox="1"/>
          <p:nvPr/>
        </p:nvSpPr>
        <p:spPr>
          <a:xfrm rot="-5400000">
            <a:off x="1789575" y="1876525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53" name="Google Shape;55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5875" y="58125"/>
            <a:ext cx="1476375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 da Detecção em tempo real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0" dirty="0"/>
              <a:t>Foram escolhidas aleatoriamente, 10 imagens de teste:</a:t>
            </a:r>
            <a:endParaRPr sz="2100" b="0" dirty="0"/>
          </a:p>
        </p:txBody>
      </p:sp>
      <p:grpSp>
        <p:nvGrpSpPr>
          <p:cNvPr id="559" name="Google Shape;559;p41"/>
          <p:cNvGrpSpPr/>
          <p:nvPr/>
        </p:nvGrpSpPr>
        <p:grpSpPr>
          <a:xfrm>
            <a:off x="6916491" y="-11"/>
            <a:ext cx="2227513" cy="1188952"/>
            <a:chOff x="15219864" y="1390146"/>
            <a:chExt cx="4457700" cy="2380762"/>
          </a:xfrm>
        </p:grpSpPr>
        <p:sp>
          <p:nvSpPr>
            <p:cNvPr id="560" name="Google Shape;560;p41"/>
            <p:cNvSpPr/>
            <p:nvPr/>
          </p:nvSpPr>
          <p:spPr>
            <a:xfrm rot="5400000">
              <a:off x="16610514" y="-504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63" name="Google Shape;563;p41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564" name="Google Shape;564;p41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69" name="Google Shape;569;p41"/>
          <p:cNvGrpSpPr/>
          <p:nvPr/>
        </p:nvGrpSpPr>
        <p:grpSpPr>
          <a:xfrm>
            <a:off x="139596" y="3712537"/>
            <a:ext cx="220213" cy="220081"/>
            <a:chOff x="279360" y="7433995"/>
            <a:chExt cx="440690" cy="440690"/>
          </a:xfrm>
        </p:grpSpPr>
        <p:sp>
          <p:nvSpPr>
            <p:cNvPr id="570" name="Google Shape;570;p41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72" name="Google Shape;572;p41"/>
          <p:cNvGrpSpPr/>
          <p:nvPr/>
        </p:nvGrpSpPr>
        <p:grpSpPr>
          <a:xfrm>
            <a:off x="139590" y="3566537"/>
            <a:ext cx="220213" cy="220081"/>
            <a:chOff x="17410302" y="8989911"/>
            <a:chExt cx="440690" cy="440690"/>
          </a:xfrm>
        </p:grpSpPr>
        <p:sp>
          <p:nvSpPr>
            <p:cNvPr id="573" name="Google Shape;573;p41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75" name="Google Shape;575;p41"/>
          <p:cNvGrpSpPr/>
          <p:nvPr/>
        </p:nvGrpSpPr>
        <p:grpSpPr>
          <a:xfrm>
            <a:off x="8490972" y="532280"/>
            <a:ext cx="286531" cy="285726"/>
            <a:chOff x="1153437" y="790558"/>
            <a:chExt cx="573406" cy="572139"/>
          </a:xfrm>
        </p:grpSpPr>
        <p:sp>
          <p:nvSpPr>
            <p:cNvPr id="576" name="Google Shape;576;p41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78" name="Google Shape;578;p41"/>
          <p:cNvPicPr preferRelativeResize="0"/>
          <p:nvPr/>
        </p:nvPicPr>
        <p:blipFill rotWithShape="1">
          <a:blip r:embed="rId3">
            <a:alphaModFix/>
          </a:blip>
          <a:srcRect b="50546"/>
          <a:stretch/>
        </p:blipFill>
        <p:spPr>
          <a:xfrm>
            <a:off x="594550" y="1411650"/>
            <a:ext cx="3323725" cy="169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1"/>
          <p:cNvPicPr preferRelativeResize="0"/>
          <p:nvPr/>
        </p:nvPicPr>
        <p:blipFill rotWithShape="1">
          <a:blip r:embed="rId4">
            <a:alphaModFix/>
          </a:blip>
          <a:srcRect b="50546"/>
          <a:stretch/>
        </p:blipFill>
        <p:spPr>
          <a:xfrm>
            <a:off x="3918275" y="1411650"/>
            <a:ext cx="3396275" cy="169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14550" y="1411649"/>
            <a:ext cx="1613425" cy="173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550" y="3106450"/>
            <a:ext cx="1589656" cy="16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1"/>
          <p:cNvPicPr preferRelativeResize="0"/>
          <p:nvPr/>
        </p:nvPicPr>
        <p:blipFill rotWithShape="1">
          <a:blip r:embed="rId3">
            <a:alphaModFix/>
          </a:blip>
          <a:srcRect t="49454"/>
          <a:stretch/>
        </p:blipFill>
        <p:spPr>
          <a:xfrm>
            <a:off x="2184200" y="3087725"/>
            <a:ext cx="3347501" cy="173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1"/>
          <p:cNvPicPr preferRelativeResize="0"/>
          <p:nvPr/>
        </p:nvPicPr>
        <p:blipFill rotWithShape="1">
          <a:blip r:embed="rId4">
            <a:alphaModFix/>
          </a:blip>
          <a:srcRect t="49454"/>
          <a:stretch/>
        </p:blipFill>
        <p:spPr>
          <a:xfrm>
            <a:off x="5531700" y="3087725"/>
            <a:ext cx="3396275" cy="1732251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1"/>
          <p:cNvSpPr/>
          <p:nvPr/>
        </p:nvSpPr>
        <p:spPr>
          <a:xfrm>
            <a:off x="785575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5" name="Google Shape;585;p41"/>
          <p:cNvSpPr/>
          <p:nvPr/>
        </p:nvSpPr>
        <p:spPr>
          <a:xfrm>
            <a:off x="2423388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6" name="Google Shape;586;p41"/>
          <p:cNvSpPr/>
          <p:nvPr/>
        </p:nvSpPr>
        <p:spPr>
          <a:xfrm>
            <a:off x="4050050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7" name="Google Shape;587;p41"/>
          <p:cNvSpPr/>
          <p:nvPr/>
        </p:nvSpPr>
        <p:spPr>
          <a:xfrm>
            <a:off x="5803050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8" name="Google Shape;588;p41"/>
          <p:cNvSpPr/>
          <p:nvPr/>
        </p:nvSpPr>
        <p:spPr>
          <a:xfrm>
            <a:off x="7408750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9" name="Google Shape;589;p41"/>
          <p:cNvSpPr/>
          <p:nvPr/>
        </p:nvSpPr>
        <p:spPr>
          <a:xfrm>
            <a:off x="785575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6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0" name="Google Shape;590;p41"/>
          <p:cNvSpPr/>
          <p:nvPr/>
        </p:nvSpPr>
        <p:spPr>
          <a:xfrm>
            <a:off x="242340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7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1" name="Google Shape;591;p41"/>
          <p:cNvSpPr/>
          <p:nvPr/>
        </p:nvSpPr>
        <p:spPr>
          <a:xfrm>
            <a:off x="405005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8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2" name="Google Shape;592;p41"/>
          <p:cNvSpPr/>
          <p:nvPr/>
        </p:nvSpPr>
        <p:spPr>
          <a:xfrm>
            <a:off x="580305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9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3" name="Google Shape;593;p41"/>
          <p:cNvSpPr/>
          <p:nvPr/>
        </p:nvSpPr>
        <p:spPr>
          <a:xfrm>
            <a:off x="740875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4" name="Google Shape;594;p41"/>
          <p:cNvSpPr txBox="1"/>
          <p:nvPr/>
        </p:nvSpPr>
        <p:spPr>
          <a:xfrm>
            <a:off x="7408750" y="3203225"/>
            <a:ext cx="5118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42"/>
          <p:cNvGrpSpPr/>
          <p:nvPr/>
        </p:nvGrpSpPr>
        <p:grpSpPr>
          <a:xfrm rot="-5399312">
            <a:off x="8436425" y="-212122"/>
            <a:ext cx="495419" cy="919645"/>
            <a:chOff x="17297222" y="0"/>
            <a:chExt cx="991234" cy="1841500"/>
          </a:xfrm>
        </p:grpSpPr>
        <p:sp>
          <p:nvSpPr>
            <p:cNvPr id="600" name="Google Shape;600;p42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05" name="Google Shape;605;p42"/>
          <p:cNvGrpSpPr/>
          <p:nvPr/>
        </p:nvGrpSpPr>
        <p:grpSpPr>
          <a:xfrm>
            <a:off x="8004023" y="137651"/>
            <a:ext cx="220246" cy="220096"/>
            <a:chOff x="17601057" y="2326970"/>
            <a:chExt cx="440757" cy="440720"/>
          </a:xfrm>
        </p:grpSpPr>
        <p:sp>
          <p:nvSpPr>
            <p:cNvPr id="606" name="Google Shape;606;p42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08" name="Google Shape;608;p42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609" name="Google Shape;609;p4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11" name="Google Shape;611;p42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612" name="Google Shape;612;p42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614" name="Google Shape;614;p42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Setup de configuração </a:t>
            </a:r>
            <a:endParaRPr sz="2800"/>
          </a:p>
        </p:txBody>
      </p:sp>
      <p:pic>
        <p:nvPicPr>
          <p:cNvPr id="615" name="Google Shape;61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8033" y="1148777"/>
            <a:ext cx="3415259" cy="379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845267" y="1169600"/>
            <a:ext cx="3507875" cy="37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2"/>
          <p:cNvSpPr/>
          <p:nvPr/>
        </p:nvSpPr>
        <p:spPr>
          <a:xfrm>
            <a:off x="2481075" y="1899188"/>
            <a:ext cx="1690525" cy="2413488"/>
          </a:xfrm>
          <a:custGeom>
            <a:avLst/>
            <a:gdLst/>
            <a:ahLst/>
            <a:cxnLst/>
            <a:rect l="l" t="t" r="r" b="b"/>
            <a:pathLst>
              <a:path w="67621" h="93755" extrusionOk="0">
                <a:moveTo>
                  <a:pt x="20188" y="0"/>
                </a:moveTo>
                <a:cubicBezTo>
                  <a:pt x="17161" y="6811"/>
                  <a:pt x="15419" y="14577"/>
                  <a:pt x="16161" y="21993"/>
                </a:cubicBezTo>
                <a:cubicBezTo>
                  <a:pt x="17063" y="31002"/>
                  <a:pt x="22434" y="40352"/>
                  <a:pt x="19569" y="48941"/>
                </a:cubicBezTo>
                <a:cubicBezTo>
                  <a:pt x="17488" y="55181"/>
                  <a:pt x="9526" y="57479"/>
                  <a:pt x="5010" y="62261"/>
                </a:cubicBezTo>
                <a:cubicBezTo>
                  <a:pt x="1000" y="66507"/>
                  <a:pt x="-2540" y="76710"/>
                  <a:pt x="2532" y="79607"/>
                </a:cubicBezTo>
                <a:cubicBezTo>
                  <a:pt x="15130" y="86804"/>
                  <a:pt x="30017" y="89426"/>
                  <a:pt x="44349" y="91688"/>
                </a:cubicBezTo>
                <a:cubicBezTo>
                  <a:pt x="51285" y="92783"/>
                  <a:pt x="59929" y="95764"/>
                  <a:pt x="65412" y="91378"/>
                </a:cubicBezTo>
                <a:cubicBezTo>
                  <a:pt x="70520" y="87292"/>
                  <a:pt x="65573" y="77198"/>
                  <a:pt x="61386" y="72173"/>
                </a:cubicBezTo>
                <a:cubicBezTo>
                  <a:pt x="58207" y="68357"/>
                  <a:pt x="51978" y="66232"/>
                  <a:pt x="51164" y="61332"/>
                </a:cubicBezTo>
                <a:cubicBezTo>
                  <a:pt x="50626" y="58095"/>
                  <a:pt x="58035" y="57344"/>
                  <a:pt x="60766" y="5916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8" name="Google Shape;618;p42"/>
          <p:cNvSpPr/>
          <p:nvPr/>
        </p:nvSpPr>
        <p:spPr>
          <a:xfrm>
            <a:off x="6095763" y="2869850"/>
            <a:ext cx="2059800" cy="18741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9" name="Google Shape;619;p42"/>
          <p:cNvSpPr txBox="1"/>
          <p:nvPr/>
        </p:nvSpPr>
        <p:spPr>
          <a:xfrm>
            <a:off x="6095763" y="2470550"/>
            <a:ext cx="1920600" cy="399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Classe - precisão %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20" name="Google Shape;620;p42"/>
          <p:cNvCxnSpPr/>
          <p:nvPr/>
        </p:nvCxnSpPr>
        <p:spPr>
          <a:xfrm rot="10800000" flipH="1">
            <a:off x="3212575" y="1150975"/>
            <a:ext cx="2223000" cy="57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21" name="Google Shape;621;p42"/>
          <p:cNvCxnSpPr/>
          <p:nvPr/>
        </p:nvCxnSpPr>
        <p:spPr>
          <a:xfrm>
            <a:off x="3176975" y="1913325"/>
            <a:ext cx="2250600" cy="30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22" name="Google Shape;622;p42"/>
          <p:cNvSpPr/>
          <p:nvPr/>
        </p:nvSpPr>
        <p:spPr>
          <a:xfrm>
            <a:off x="168735" y="1913327"/>
            <a:ext cx="1471392" cy="972000"/>
          </a:xfrm>
          <a:prstGeom prst="cloud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VNC</a:t>
            </a:r>
            <a:endParaRPr sz="2300" b="1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23" name="Google Shape;623;p42"/>
          <p:cNvCxnSpPr/>
          <p:nvPr/>
        </p:nvCxnSpPr>
        <p:spPr>
          <a:xfrm>
            <a:off x="4069588" y="2567850"/>
            <a:ext cx="1215900" cy="7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4" name="Google Shape;624;p42"/>
          <p:cNvCxnSpPr/>
          <p:nvPr/>
        </p:nvCxnSpPr>
        <p:spPr>
          <a:xfrm rot="10800000">
            <a:off x="3858513" y="2568150"/>
            <a:ext cx="969000" cy="7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5" name="Google Shape;625;p42"/>
          <p:cNvCxnSpPr/>
          <p:nvPr/>
        </p:nvCxnSpPr>
        <p:spPr>
          <a:xfrm flipH="1">
            <a:off x="1654875" y="2470550"/>
            <a:ext cx="1077000" cy="9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26" name="Google Shape;62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49" y="2763774"/>
            <a:ext cx="2348774" cy="14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2"/>
          <p:cNvSpPr/>
          <p:nvPr/>
        </p:nvSpPr>
        <p:spPr>
          <a:xfrm>
            <a:off x="4137287" y="3986125"/>
            <a:ext cx="1215864" cy="626184"/>
          </a:xfrm>
          <a:prstGeom prst="cloud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VNC</a:t>
            </a:r>
            <a:endParaRPr sz="23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3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</p:txBody>
      </p:sp>
      <p:sp>
        <p:nvSpPr>
          <p:cNvPr id="633" name="Google Shape;633;p43"/>
          <p:cNvSpPr txBox="1"/>
          <p:nvPr/>
        </p:nvSpPr>
        <p:spPr>
          <a:xfrm>
            <a:off x="494925" y="657450"/>
            <a:ext cx="4077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34" name="Google Shape;634;p43"/>
          <p:cNvGrpSpPr/>
          <p:nvPr/>
        </p:nvGrpSpPr>
        <p:grpSpPr>
          <a:xfrm>
            <a:off x="8300942" y="0"/>
            <a:ext cx="837697" cy="2226175"/>
            <a:chOff x="16611852" y="0"/>
            <a:chExt cx="1676400" cy="4457700"/>
          </a:xfrm>
        </p:grpSpPr>
        <p:sp>
          <p:nvSpPr>
            <p:cNvPr id="635" name="Google Shape;635;p43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38" name="Google Shape;638;p43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639" name="Google Shape;639;p43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44" name="Google Shape;644;p43"/>
          <p:cNvGrpSpPr/>
          <p:nvPr/>
        </p:nvGrpSpPr>
        <p:grpSpPr>
          <a:xfrm>
            <a:off x="139596" y="3712537"/>
            <a:ext cx="220213" cy="220081"/>
            <a:chOff x="279360" y="7433995"/>
            <a:chExt cx="440690" cy="440690"/>
          </a:xfrm>
        </p:grpSpPr>
        <p:sp>
          <p:nvSpPr>
            <p:cNvPr id="645" name="Google Shape;645;p43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47" name="Google Shape;647;p43"/>
          <p:cNvGrpSpPr/>
          <p:nvPr/>
        </p:nvGrpSpPr>
        <p:grpSpPr>
          <a:xfrm>
            <a:off x="8699928" y="4489562"/>
            <a:ext cx="220213" cy="220081"/>
            <a:chOff x="17410302" y="8989911"/>
            <a:chExt cx="440690" cy="440690"/>
          </a:xfrm>
        </p:grpSpPr>
        <p:sp>
          <p:nvSpPr>
            <p:cNvPr id="648" name="Google Shape;648;p43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50" name="Google Shape;650;p43"/>
          <p:cNvGrpSpPr/>
          <p:nvPr/>
        </p:nvGrpSpPr>
        <p:grpSpPr>
          <a:xfrm>
            <a:off x="8490972" y="532280"/>
            <a:ext cx="286531" cy="285726"/>
            <a:chOff x="1153437" y="790558"/>
            <a:chExt cx="573406" cy="572139"/>
          </a:xfrm>
        </p:grpSpPr>
        <p:sp>
          <p:nvSpPr>
            <p:cNvPr id="651" name="Google Shape;651;p43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2" name="Mídia Online 1" title="Fomo">
            <a:hlinkClick r:id="" action="ppaction://media"/>
            <a:extLst>
              <a:ext uri="{FF2B5EF4-FFF2-40B4-BE49-F238E27FC236}">
                <a16:creationId xmlns:a16="http://schemas.microsoft.com/office/drawing/2014/main" id="{222FCA3B-C7FA-481B-517E-46B56A040AA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92552" y="1151550"/>
            <a:ext cx="6400610" cy="3616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</p:txBody>
      </p:sp>
      <p:sp>
        <p:nvSpPr>
          <p:cNvPr id="659" name="Google Shape;659;p44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60" name="Google Shape;660;p44"/>
          <p:cNvGrpSpPr/>
          <p:nvPr/>
        </p:nvGrpSpPr>
        <p:grpSpPr>
          <a:xfrm>
            <a:off x="8300942" y="0"/>
            <a:ext cx="837697" cy="2226175"/>
            <a:chOff x="16611852" y="0"/>
            <a:chExt cx="1676400" cy="4457700"/>
          </a:xfrm>
        </p:grpSpPr>
        <p:sp>
          <p:nvSpPr>
            <p:cNvPr id="661" name="Google Shape;661;p44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64" name="Google Shape;664;p44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665" name="Google Shape;665;p44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70" name="Google Shape;670;p44"/>
          <p:cNvGrpSpPr/>
          <p:nvPr/>
        </p:nvGrpSpPr>
        <p:grpSpPr>
          <a:xfrm>
            <a:off x="145809" y="737212"/>
            <a:ext cx="220213" cy="220081"/>
            <a:chOff x="279360" y="7433995"/>
            <a:chExt cx="440690" cy="440690"/>
          </a:xfrm>
        </p:grpSpPr>
        <p:sp>
          <p:nvSpPr>
            <p:cNvPr id="671" name="Google Shape;671;p44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73" name="Google Shape;673;p44"/>
          <p:cNvGrpSpPr/>
          <p:nvPr/>
        </p:nvGrpSpPr>
        <p:grpSpPr>
          <a:xfrm>
            <a:off x="8699928" y="4489562"/>
            <a:ext cx="220213" cy="220081"/>
            <a:chOff x="17410302" y="8989911"/>
            <a:chExt cx="440690" cy="440690"/>
          </a:xfrm>
        </p:grpSpPr>
        <p:sp>
          <p:nvSpPr>
            <p:cNvPr id="674" name="Google Shape;674;p44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76" name="Google Shape;676;p44"/>
          <p:cNvGrpSpPr/>
          <p:nvPr/>
        </p:nvGrpSpPr>
        <p:grpSpPr>
          <a:xfrm>
            <a:off x="112647" y="865817"/>
            <a:ext cx="286531" cy="285726"/>
            <a:chOff x="1153437" y="790558"/>
            <a:chExt cx="573406" cy="572139"/>
          </a:xfrm>
        </p:grpSpPr>
        <p:sp>
          <p:nvSpPr>
            <p:cNvPr id="677" name="Google Shape;677;p44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2" name="Mídia Online 1" title="Mobilenet">
            <a:hlinkClick r:id="" action="ppaction://media"/>
            <a:extLst>
              <a:ext uri="{FF2B5EF4-FFF2-40B4-BE49-F238E27FC236}">
                <a16:creationId xmlns:a16="http://schemas.microsoft.com/office/drawing/2014/main" id="{788CCF77-5F62-FBCA-0589-6064B99C852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49313" y="1145681"/>
            <a:ext cx="6623093" cy="3741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</p:txBody>
      </p:sp>
      <p:sp>
        <p:nvSpPr>
          <p:cNvPr id="685" name="Google Shape;685;p45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86" name="Google Shape;686;p45"/>
          <p:cNvGrpSpPr/>
          <p:nvPr/>
        </p:nvGrpSpPr>
        <p:grpSpPr>
          <a:xfrm>
            <a:off x="8300942" y="0"/>
            <a:ext cx="837697" cy="2226175"/>
            <a:chOff x="16611852" y="0"/>
            <a:chExt cx="1676400" cy="4457700"/>
          </a:xfrm>
        </p:grpSpPr>
        <p:sp>
          <p:nvSpPr>
            <p:cNvPr id="687" name="Google Shape;687;p45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8" name="Google Shape;688;p45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9" name="Google Shape;689;p45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90" name="Google Shape;690;p45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691" name="Google Shape;691;p45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2" name="Google Shape;692;p45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3" name="Google Shape;693;p45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5" name="Google Shape;695;p45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96" name="Google Shape;696;p45"/>
          <p:cNvGrpSpPr/>
          <p:nvPr/>
        </p:nvGrpSpPr>
        <p:grpSpPr>
          <a:xfrm>
            <a:off x="139596" y="3712537"/>
            <a:ext cx="220213" cy="220081"/>
            <a:chOff x="279360" y="7433995"/>
            <a:chExt cx="440690" cy="440690"/>
          </a:xfrm>
        </p:grpSpPr>
        <p:sp>
          <p:nvSpPr>
            <p:cNvPr id="697" name="Google Shape;697;p45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99" name="Google Shape;699;p45"/>
          <p:cNvGrpSpPr/>
          <p:nvPr/>
        </p:nvGrpSpPr>
        <p:grpSpPr>
          <a:xfrm>
            <a:off x="8666772" y="3932630"/>
            <a:ext cx="286531" cy="285726"/>
            <a:chOff x="1153437" y="790558"/>
            <a:chExt cx="573406" cy="572139"/>
          </a:xfrm>
        </p:grpSpPr>
        <p:sp>
          <p:nvSpPr>
            <p:cNvPr id="700" name="Google Shape;700;p45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01" name="Google Shape;701;p45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02" name="Google Shape;702;p45"/>
          <p:cNvGrpSpPr/>
          <p:nvPr/>
        </p:nvGrpSpPr>
        <p:grpSpPr>
          <a:xfrm>
            <a:off x="8699928" y="4086637"/>
            <a:ext cx="220213" cy="220081"/>
            <a:chOff x="17410302" y="8989911"/>
            <a:chExt cx="440690" cy="440690"/>
          </a:xfrm>
        </p:grpSpPr>
        <p:sp>
          <p:nvSpPr>
            <p:cNvPr id="703" name="Google Shape;703;p45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04" name="Google Shape;704;p45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4" name="Mídia Online 3" title="Yolov5n float32-16-int8">
            <a:hlinkClick r:id="" action="ppaction://media"/>
            <a:extLst>
              <a:ext uri="{FF2B5EF4-FFF2-40B4-BE49-F238E27FC236}">
                <a16:creationId xmlns:a16="http://schemas.microsoft.com/office/drawing/2014/main" id="{994EA2BE-A9A9-4990-3039-33123DDC18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44463" y="1109928"/>
            <a:ext cx="6825877" cy="3856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46"/>
          <p:cNvGrpSpPr/>
          <p:nvPr/>
        </p:nvGrpSpPr>
        <p:grpSpPr>
          <a:xfrm>
            <a:off x="8300162" y="0"/>
            <a:ext cx="837618" cy="2226102"/>
            <a:chOff x="16611852" y="0"/>
            <a:chExt cx="1676400" cy="4457700"/>
          </a:xfrm>
        </p:grpSpPr>
        <p:sp>
          <p:nvSpPr>
            <p:cNvPr id="711" name="Google Shape;711;p46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1732025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17320219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14" name="Google Shape;714;p46"/>
          <p:cNvGrpSpPr/>
          <p:nvPr/>
        </p:nvGrpSpPr>
        <p:grpSpPr>
          <a:xfrm>
            <a:off x="-7" y="4175158"/>
            <a:ext cx="511779" cy="961835"/>
            <a:chOff x="-14" y="8360625"/>
            <a:chExt cx="1024269" cy="1926044"/>
          </a:xfrm>
        </p:grpSpPr>
        <p:sp>
          <p:nvSpPr>
            <p:cNvPr id="715" name="Google Shape;715;p46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20" name="Google Shape;720;p46"/>
          <p:cNvGrpSpPr/>
          <p:nvPr/>
        </p:nvGrpSpPr>
        <p:grpSpPr>
          <a:xfrm>
            <a:off x="139583" y="3712414"/>
            <a:ext cx="220192" cy="220073"/>
            <a:chOff x="279360" y="7433995"/>
            <a:chExt cx="440690" cy="440690"/>
          </a:xfrm>
        </p:grpSpPr>
        <p:sp>
          <p:nvSpPr>
            <p:cNvPr id="721" name="Google Shape;721;p46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23" name="Google Shape;723;p46"/>
          <p:cNvGrpSpPr/>
          <p:nvPr/>
        </p:nvGrpSpPr>
        <p:grpSpPr>
          <a:xfrm>
            <a:off x="8699110" y="4489413"/>
            <a:ext cx="220192" cy="220073"/>
            <a:chOff x="17410302" y="8989911"/>
            <a:chExt cx="440690" cy="440690"/>
          </a:xfrm>
        </p:grpSpPr>
        <p:sp>
          <p:nvSpPr>
            <p:cNvPr id="724" name="Google Shape;724;p4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726" name="Google Shape;726;p46"/>
          <p:cNvSpPr txBox="1"/>
          <p:nvPr/>
        </p:nvSpPr>
        <p:spPr>
          <a:xfrm>
            <a:off x="494925" y="695050"/>
            <a:ext cx="7806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Os próximos resultados são apenas dos dois melhores modelos, em quesitos de: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Baixo consumo de memória, RAM e CPU;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Menor tempo de inferência e maior FPS;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Maior valor de 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com consistência;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 FOMO não apresenta métrica de </a:t>
            </a:r>
            <a:r>
              <a:rPr lang="pt-BR" sz="19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pois é necessário </a:t>
            </a:r>
            <a:r>
              <a:rPr lang="pt-BR" sz="19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bounding</a:t>
            </a: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boxes, a métrica requer, IoU, Precisão, Recall, F1-score e acurácia. FOMO gera </a:t>
            </a:r>
            <a:r>
              <a:rPr lang="pt-BR" sz="19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centróides</a:t>
            </a: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9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7" name="Google Shape;727;p46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Observação</a:t>
            </a:r>
            <a:endParaRPr sz="2800"/>
          </a:p>
        </p:txBody>
      </p:sp>
      <p:pic>
        <p:nvPicPr>
          <p:cNvPr id="728" name="Google Shape;7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395" y="1144750"/>
            <a:ext cx="2286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7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735" name="Google Shape;735;p47"/>
          <p:cNvSpPr txBox="1"/>
          <p:nvPr/>
        </p:nvSpPr>
        <p:spPr>
          <a:xfrm>
            <a:off x="494925" y="6950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Curva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Precisão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vs</a:t>
            </a: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Recall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36" name="Google Shape;73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800" y="0"/>
            <a:ext cx="50893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1"/>
          <p:cNvGrpSpPr/>
          <p:nvPr/>
        </p:nvGrpSpPr>
        <p:grpSpPr>
          <a:xfrm rot="5400000">
            <a:off x="7463782" y="3464800"/>
            <a:ext cx="1118411" cy="2226102"/>
            <a:chOff x="10170007" y="0"/>
            <a:chExt cx="2238375" cy="4457700"/>
          </a:xfrm>
        </p:grpSpPr>
        <p:sp>
          <p:nvSpPr>
            <p:cNvPr id="140" name="Google Shape;140;p21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036ECF-49BC-A91A-7326-539CE8794622}"/>
              </a:ext>
            </a:extLst>
          </p:cNvPr>
          <p:cNvSpPr txBox="1"/>
          <p:nvPr/>
        </p:nvSpPr>
        <p:spPr>
          <a:xfrm>
            <a:off x="402544" y="1060518"/>
            <a:ext cx="501451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pt-BR" dirty="0">
              <a:solidFill>
                <a:schemeClr val="dk1"/>
              </a:solidFill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pt-BR" dirty="0">
                <a:solidFill>
                  <a:schemeClr val="dk1"/>
                </a:solidFill>
              </a:rPr>
              <a:t>O controle marítimo é vital para a segurança, comércio, nacional e global. E devido à vastidão e complexidade do oceano representa um desafio para a monitorização. </a:t>
            </a: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pt-BR" sz="1400" dirty="0">
              <a:solidFill>
                <a:schemeClr val="dk1"/>
              </a:solidFill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pt-BR" sz="1400" dirty="0">
                <a:solidFill>
                  <a:schemeClr val="dk1"/>
                </a:solidFill>
              </a:rPr>
              <a:t>Um dos principais desafios é a seleção da arquitetura certa para a tarefa. Isto porque há muitas arquiteturas diferentes por onde escolher, cada uma com os seus pontos fortes e fracos para tarefas específicas.</a:t>
            </a: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pt-BR" dirty="0">
              <a:solidFill>
                <a:schemeClr val="dk1"/>
              </a:solidFill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pt-BR" dirty="0">
                <a:solidFill>
                  <a:schemeClr val="dk1"/>
                </a:solidFill>
              </a:rPr>
              <a:t>O outro ponto, junto a este acima, é o custo desta arquitetura, englobando todo projeto. Verificando se é robusta suficiente para a tarefa, mas também leve o suficiente para ser embarcada em dispositivos com poucos recursos, como memória, energia e processamento.</a:t>
            </a:r>
          </a:p>
        </p:txBody>
      </p:sp>
      <p:pic>
        <p:nvPicPr>
          <p:cNvPr id="6" name="Google Shape;341;p29">
            <a:extLst>
              <a:ext uri="{FF2B5EF4-FFF2-40B4-BE49-F238E27FC236}">
                <a16:creationId xmlns:a16="http://schemas.microsoft.com/office/drawing/2014/main" id="{F1382628-2B82-9B3C-289E-70B0B724591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674" y="3985990"/>
            <a:ext cx="1351197" cy="1183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29;p33">
            <a:extLst>
              <a:ext uri="{FF2B5EF4-FFF2-40B4-BE49-F238E27FC236}">
                <a16:creationId xmlns:a16="http://schemas.microsoft.com/office/drawing/2014/main" id="{59D58F60-C248-2B0B-2E1F-F36A11CAE53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825245" y="3912287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DD2257B-0961-AECA-C7CA-227BFAA8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173" y="-285501"/>
            <a:ext cx="2658254" cy="23145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63C03A7-2F5E-EA26-18B1-FD98D202F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20" y="-81554"/>
            <a:ext cx="738770" cy="94861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4BAEC4E-C24A-3F1F-0903-33235E052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722" y="1348079"/>
            <a:ext cx="3999659" cy="2230004"/>
          </a:xfrm>
          <a:prstGeom prst="rect">
            <a:avLst/>
          </a:prstGeom>
        </p:spPr>
      </p:pic>
      <p:sp>
        <p:nvSpPr>
          <p:cNvPr id="20" name="Google Shape;163;p22">
            <a:extLst>
              <a:ext uri="{FF2B5EF4-FFF2-40B4-BE49-F238E27FC236}">
                <a16:creationId xmlns:a16="http://schemas.microsoft.com/office/drawing/2014/main" id="{30B4D92B-57F7-6FA8-6507-15CD6997F224}"/>
              </a:ext>
            </a:extLst>
          </p:cNvPr>
          <p:cNvSpPr txBox="1">
            <a:spLocks/>
          </p:cNvSpPr>
          <p:nvPr/>
        </p:nvSpPr>
        <p:spPr>
          <a:xfrm>
            <a:off x="694350" y="550625"/>
            <a:ext cx="5524915" cy="172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/>
              <a:t>Objetivos do projeto</a:t>
            </a:r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210B89BF-DD7D-5D61-070A-3EA45347F0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1599" y="550625"/>
            <a:ext cx="1435332" cy="159311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950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Curva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Precisão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vs Recall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44" name="Google Shape;7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025" y="2"/>
            <a:ext cx="68379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– IoU e Thres - 0.5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C81D153-7484-1024-0B5F-1FAB9DE7E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403" y="1085056"/>
            <a:ext cx="2655665" cy="195509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3EB0E6F-DB78-0381-F6D4-A10A70081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159" y="3116673"/>
            <a:ext cx="2512955" cy="186395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3B56D52-59E1-D601-3E1B-4DE0F345B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947" y="1094850"/>
            <a:ext cx="2512956" cy="194593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0CBCA3B-7C14-601C-A29E-F1B870860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25" y="1094850"/>
            <a:ext cx="2585522" cy="1945297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80A8BEFD-F305-BBDC-9191-D5A86A2B0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5293" y="3116673"/>
            <a:ext cx="2856835" cy="1865206"/>
          </a:xfrm>
          <a:prstGeom prst="rect">
            <a:avLst/>
          </a:prstGeom>
        </p:spPr>
      </p:pic>
      <p:pic>
        <p:nvPicPr>
          <p:cNvPr id="37" name="Google Shape;741;p48">
            <a:extLst>
              <a:ext uri="{FF2B5EF4-FFF2-40B4-BE49-F238E27FC236}">
                <a16:creationId xmlns:a16="http://schemas.microsoft.com/office/drawing/2014/main" id="{CA2CFCEB-EDD9-0AAE-14A9-FF1456F5B09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78E39FF-0897-415E-4FB4-574C8FCFBA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5307" y="3126368"/>
            <a:ext cx="2580054" cy="18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5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 SSD FPN LITE 320x320 - IoU e Thres - 0.5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04F729-9BD1-F2CA-A5BF-7AA22B82C5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88"/>
          <a:stretch/>
        </p:blipFill>
        <p:spPr>
          <a:xfrm>
            <a:off x="3339646" y="1061182"/>
            <a:ext cx="2531908" cy="197442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ED863AD-1775-B8A3-8597-F26C5439E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46"/>
          <a:stretch/>
        </p:blipFill>
        <p:spPr>
          <a:xfrm>
            <a:off x="6018501" y="1061181"/>
            <a:ext cx="2724597" cy="193803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99F6CEB-BDF0-921B-BF7B-E9F7AC667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33"/>
          <a:stretch/>
        </p:blipFill>
        <p:spPr>
          <a:xfrm>
            <a:off x="3615101" y="3070135"/>
            <a:ext cx="2751975" cy="178183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B9C448A-170F-7F5B-E7C9-B7765E5D8D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115"/>
          <a:stretch/>
        </p:blipFill>
        <p:spPr>
          <a:xfrm>
            <a:off x="487974" y="1061181"/>
            <a:ext cx="2720055" cy="1938034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94EA02D-1B1E-EFDE-57CA-505440269F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25"/>
          <a:stretch/>
        </p:blipFill>
        <p:spPr>
          <a:xfrm>
            <a:off x="6463434" y="3074350"/>
            <a:ext cx="2566266" cy="1780507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7955AB9-1E47-8AE1-A2F3-9A85E13743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351"/>
          <a:stretch/>
        </p:blipFill>
        <p:spPr>
          <a:xfrm>
            <a:off x="1060675" y="3070135"/>
            <a:ext cx="2465653" cy="1781835"/>
          </a:xfrm>
          <a:prstGeom prst="rect">
            <a:avLst/>
          </a:prstGeom>
        </p:spPr>
      </p:pic>
      <p:pic>
        <p:nvPicPr>
          <p:cNvPr id="45" name="Google Shape;741;p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9057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– IoU e Thres - 0.5 – </a:t>
            </a:r>
            <a:r>
              <a:rPr lang="pt-BR" sz="15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raspberry</a:t>
            </a: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pi 4 – float32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" name="Google Shape;741;p48">
            <a:extLst>
              <a:ext uri="{FF2B5EF4-FFF2-40B4-BE49-F238E27FC236}">
                <a16:creationId xmlns:a16="http://schemas.microsoft.com/office/drawing/2014/main" id="{CA2CFCEB-EDD9-0AAE-14A9-FF1456F5B0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ídia Online 3" title="YoloDetect_10class_raspberry">
            <a:hlinkClick r:id="" action="ppaction://media"/>
            <a:extLst>
              <a:ext uri="{FF2B5EF4-FFF2-40B4-BE49-F238E27FC236}">
                <a16:creationId xmlns:a16="http://schemas.microsoft.com/office/drawing/2014/main" id="{547B8048-14D4-9439-9C92-023D6309CD2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00477" y="1000963"/>
            <a:ext cx="7061888" cy="398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3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– IoU e Thres - 0.5 – </a:t>
            </a:r>
            <a:r>
              <a:rPr lang="pt-BR" sz="15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raspberry</a:t>
            </a: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pi 4 – float16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" name="Google Shape;741;p48">
            <a:extLst>
              <a:ext uri="{FF2B5EF4-FFF2-40B4-BE49-F238E27FC236}">
                <a16:creationId xmlns:a16="http://schemas.microsoft.com/office/drawing/2014/main" id="{CA2CFCEB-EDD9-0AAE-14A9-FF1456F5B0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ídia Online 3" title="DetectionYolov5n_fp16_10class">
            <a:hlinkClick r:id="" action="ppaction://media"/>
            <a:extLst>
              <a:ext uri="{FF2B5EF4-FFF2-40B4-BE49-F238E27FC236}">
                <a16:creationId xmlns:a16="http://schemas.microsoft.com/office/drawing/2014/main" id="{9FAC8309-0BFC-A90B-D730-6CAE8A83080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76700" y="1094850"/>
            <a:ext cx="6990600" cy="394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4" y="657450"/>
            <a:ext cx="8359963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 SSD FPN LITE 320x320 - IoU e Thres - 0.5 – local – float32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5" name="Google Shape;741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Mídia Online 2" title="MobileNetLocalDetection_Results_10class">
            <a:hlinkClick r:id="" action="ppaction://media"/>
            <a:extLst>
              <a:ext uri="{FF2B5EF4-FFF2-40B4-BE49-F238E27FC236}">
                <a16:creationId xmlns:a16="http://schemas.microsoft.com/office/drawing/2014/main" id="{CF9DEA7B-8305-7A0D-C366-87057E074ED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82299" y="988497"/>
            <a:ext cx="7185212" cy="40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7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1"/>
          <p:cNvSpPr txBox="1">
            <a:spLocks noGrp="1"/>
          </p:cNvSpPr>
          <p:nvPr>
            <p:ph type="ctrTitle"/>
          </p:nvPr>
        </p:nvSpPr>
        <p:spPr>
          <a:xfrm>
            <a:off x="812626" y="591375"/>
            <a:ext cx="64059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Desempenho dos modelos em partes</a:t>
            </a: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766" name="Google Shape;766;p51"/>
          <p:cNvSpPr txBox="1"/>
          <p:nvPr/>
        </p:nvSpPr>
        <p:spPr>
          <a:xfrm>
            <a:off x="0" y="1084200"/>
            <a:ext cx="439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Precisão, acurácia, f1-score, recall e </a:t>
            </a:r>
            <a:r>
              <a:rPr lang="pt-BR" sz="15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Tempo de inferência e FPS: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CPU e RAM: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67" name="Google Shape;7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038" y="1458417"/>
            <a:ext cx="2819262" cy="19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51"/>
          <p:cNvSpPr txBox="1"/>
          <p:nvPr/>
        </p:nvSpPr>
        <p:spPr>
          <a:xfrm>
            <a:off x="5819659" y="1072465"/>
            <a:ext cx="439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Tamanho do Modelo: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9" name="Google Shape;769;p51"/>
          <p:cNvSpPr txBox="1"/>
          <p:nvPr/>
        </p:nvSpPr>
        <p:spPr>
          <a:xfrm>
            <a:off x="5815897" y="2231734"/>
            <a:ext cx="439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Teste em tempo Real: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Desenvolvedores e Comunidade: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Google Shape;403;p32">
            <a:extLst>
              <a:ext uri="{FF2B5EF4-FFF2-40B4-BE49-F238E27FC236}">
                <a16:creationId xmlns:a16="http://schemas.microsoft.com/office/drawing/2014/main" id="{CFFCAFC7-9F82-157B-EDC9-CEC1EE590D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526" y="1072465"/>
            <a:ext cx="1564588" cy="103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3022562-6E68-0AB2-1A8E-63C3E9D9E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070" y="2008692"/>
            <a:ext cx="884912" cy="5899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FDA6A31-5C04-23E9-EE91-7AA8909A6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394" y="2351081"/>
            <a:ext cx="720531" cy="36026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734E06B-C165-25A1-E721-6701CCB847EE}"/>
              </a:ext>
            </a:extLst>
          </p:cNvPr>
          <p:cNvSpPr txBox="1"/>
          <p:nvPr/>
        </p:nvSpPr>
        <p:spPr>
          <a:xfrm>
            <a:off x="2573868" y="3321178"/>
            <a:ext cx="5054600" cy="1131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Menor variação com consistência:</a:t>
            </a: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2"/>
          <p:cNvSpPr txBox="1">
            <a:spLocks noGrp="1"/>
          </p:cNvSpPr>
          <p:nvPr>
            <p:ph type="ctrTitle"/>
          </p:nvPr>
        </p:nvSpPr>
        <p:spPr>
          <a:xfrm>
            <a:off x="812626" y="591375"/>
            <a:ext cx="64059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Desempenho dos modelos em partes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775" name="Google Shape;775;p52"/>
          <p:cNvSpPr txBox="1"/>
          <p:nvPr/>
        </p:nvSpPr>
        <p:spPr>
          <a:xfrm>
            <a:off x="709650" y="1084200"/>
            <a:ext cx="6177900" cy="33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+mn-lt"/>
                <a:ea typeface="Trebuchet MS"/>
                <a:cs typeface="Trebuchet MS"/>
                <a:sym typeface="Trebuchet MS"/>
              </a:rPr>
              <a:t>Portanto o melhor modelo atual para se desenvolver é o Yolov5n, devido ao seu tamanho e desempenho. Sendo que o treinamento foi não foi tão robusto, com base de dados de onze mil imagens.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chemeClr val="dk1"/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+mn-lt"/>
                <a:ea typeface="Trebuchet MS"/>
                <a:cs typeface="Trebuchet MS"/>
                <a:sym typeface="Trebuchet MS"/>
              </a:rPr>
              <a:t>A grande comunidade de desenvolvedores que auxiliam nas dúvidas e questionamentos para melhoramento do modelo e desempenho.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chemeClr val="dk1"/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+mn-lt"/>
                <a:ea typeface="Trebuchet MS"/>
                <a:cs typeface="Trebuchet MS"/>
                <a:sym typeface="Trebuchet MS"/>
              </a:rPr>
              <a:t>Veja os vídeos, as imagens de múltiplas detecções, a velocidade com que o float16 desempenha é bem próximo ao que o tflite int8 do MobilenetV2 SSD FPN lite 320x320 desempenha, a diferença é a precisão e sua consistência.</a:t>
            </a:r>
            <a:endParaRPr sz="1600" dirty="0">
              <a:solidFill>
                <a:schemeClr val="dk1"/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BF3531A-DF13-1341-0396-D974C5CA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90" y="4374981"/>
            <a:ext cx="477197" cy="519748"/>
          </a:xfrm>
          <a:prstGeom prst="rect">
            <a:avLst/>
          </a:prstGeom>
        </p:spPr>
      </p:pic>
      <p:pic>
        <p:nvPicPr>
          <p:cNvPr id="11" name="Google Shape;7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005" y="2875229"/>
            <a:ext cx="3272200" cy="25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03;p32">
            <a:extLst>
              <a:ext uri="{FF2B5EF4-FFF2-40B4-BE49-F238E27FC236}">
                <a16:creationId xmlns:a16="http://schemas.microsoft.com/office/drawing/2014/main" id="{442CF86D-B670-07B3-BF0D-8956ADE4159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8987" y="2694494"/>
            <a:ext cx="1396347" cy="95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5C0B018-B1ED-7309-F11B-DCD274E94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6" y="3756861"/>
            <a:ext cx="981711" cy="65447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690F839-2B47-947B-AFCC-7CB1FF579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6425" y="4143281"/>
            <a:ext cx="799351" cy="39967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268396" y="174875"/>
            <a:ext cx="3050475" cy="270072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49"/>
          <p:cNvSpPr txBox="1">
            <a:spLocks noGrp="1"/>
          </p:cNvSpPr>
          <p:nvPr>
            <p:ph type="title" idx="4294967295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Trabalhos futuros</a:t>
            </a:r>
            <a:endParaRPr sz="2800" dirty="0"/>
          </a:p>
        </p:txBody>
      </p:sp>
      <p:sp>
        <p:nvSpPr>
          <p:cNvPr id="751" name="Google Shape;751;p49"/>
          <p:cNvSpPr txBox="1"/>
          <p:nvPr/>
        </p:nvSpPr>
        <p:spPr>
          <a:xfrm>
            <a:off x="494925" y="657450"/>
            <a:ext cx="631601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Para aumentar o desempenho em quesitos como, maior precisão, menor tempo de inferência, maior quantidade de FPS, enfim é interessante: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Aumentar a base de dados, obtendo mais imagens originais;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Utilizar outros hiper parâmetros de acordo com o tamanho da base de dados;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Utilização de um Acelerador USB Coral como exemplo, ASIC (Edge TPU), especializado para a aceleração de Machine Learning (ML). Com 4 trilhões de operações por segundo, utilizando apenas 2 Watts de potência. Obtendo mais do que o dobro de frames por segundo comparado com modelo sem acelerador.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Testar mais um outro modelo, como EfficientDet DX lite, MobileNetV3small ou Yolov8n, algo desde que seja Open Source.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268396" y="2267900"/>
            <a:ext cx="3050475" cy="270072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0"/>
          <p:cNvSpPr txBox="1">
            <a:spLocks noGrp="1"/>
          </p:cNvSpPr>
          <p:nvPr>
            <p:ph type="title" idx="4294967295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Trabalhos futuros</a:t>
            </a:r>
            <a:endParaRPr sz="2800" dirty="0"/>
          </a:p>
        </p:txBody>
      </p:sp>
      <p:sp>
        <p:nvSpPr>
          <p:cNvPr id="758" name="Google Shape;758;p50"/>
          <p:cNvSpPr txBox="1"/>
          <p:nvPr/>
        </p:nvSpPr>
        <p:spPr>
          <a:xfrm>
            <a:off x="489936" y="686128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Otimização de Código. Refatorar o código do modelo para implementar técnicas como otimização de laços e uso de bibliotecas otimizadas, reduzindo o tempo de execução e o consumo de recursos.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Pré processamento de imagens. Preparar as imagens de entrada com técnicas como filtragem, melhoramento de DPI e normalização para melhorar a qualidade dos dados e facilitar a extração de características pelo modelo.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Averiguar uma aplicação junto a detecção em tempo real como a velocidade das embarcações estabelecendo limites ou a distância entre elas, avaliando a possível colisão.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Utilizar algum software para visualização das detecções em tempo real, com visualização através do streamlit ou </a:t>
            </a:r>
            <a:r>
              <a:rPr lang="pt-BR" sz="15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flask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dashboard ou algo similar.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59" name="Google Shape;75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100" y="21175"/>
            <a:ext cx="2568100" cy="20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79536">
            <a:off x="-71436" y="739394"/>
            <a:ext cx="1122745" cy="166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2"/>
          <p:cNvGrpSpPr/>
          <p:nvPr/>
        </p:nvGrpSpPr>
        <p:grpSpPr>
          <a:xfrm>
            <a:off x="0" y="4878876"/>
            <a:ext cx="288090" cy="258443"/>
            <a:chOff x="0" y="9769798"/>
            <a:chExt cx="576580" cy="517525"/>
          </a:xfrm>
        </p:grpSpPr>
        <p:sp>
          <p:nvSpPr>
            <p:cNvPr id="158" name="Google Shape;158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60" name="Google Shape;160;p22"/>
          <p:cNvGrpSpPr/>
          <p:nvPr/>
        </p:nvGrpSpPr>
        <p:grpSpPr>
          <a:xfrm>
            <a:off x="168721" y="375361"/>
            <a:ext cx="326163" cy="324733"/>
            <a:chOff x="337676" y="751648"/>
            <a:chExt cx="652780" cy="650267"/>
          </a:xfrm>
        </p:grpSpPr>
        <p:sp>
          <p:nvSpPr>
            <p:cNvPr id="161" name="Google Shape;161;p22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694350" y="550625"/>
            <a:ext cx="5524915" cy="21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Desafios Atuais na Computação de borda e Visão computacional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164" name="Google Shape;164;p22"/>
          <p:cNvSpPr txBox="1"/>
          <p:nvPr/>
        </p:nvSpPr>
        <p:spPr>
          <a:xfrm rot="355">
            <a:off x="694347" y="1565575"/>
            <a:ext cx="58029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Os são Modelos complexos, necessita de redução de custos e desenvolvedores de soluções são escassos.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É requisitado sistemas com maior velocidade de processamento, porém os recursos são escassos, memória e energia. Buscando equilíbrio entre boa precisão e economia de recursos.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Segurança e vigilância, falhas humanas, tecnologias ultrapassadas, sistemas antigos, muito complexos e custosos.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Comunicação e visualização dos dados em tempo real para vigilância como um todo.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66D2C9-32C4-E095-13CB-436DFE40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3" y="-285501"/>
            <a:ext cx="2658254" cy="23145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F6BB8BF-3BC1-C75F-957B-8C51AB913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912" y="1847026"/>
            <a:ext cx="3115626" cy="17371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000DA1E-1411-2C00-B718-1EB7E296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634" y="3343838"/>
            <a:ext cx="1435332" cy="159311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975661" y="2975165"/>
            <a:ext cx="2225489" cy="211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79536">
            <a:off x="88152" y="661247"/>
            <a:ext cx="1122745" cy="16622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8;p50">
            <a:extLst>
              <a:ext uri="{FF2B5EF4-FFF2-40B4-BE49-F238E27FC236}">
                <a16:creationId xmlns:a16="http://schemas.microsoft.com/office/drawing/2014/main" id="{DE3FA631-938E-11F0-7CBF-8744F670543F}"/>
              </a:ext>
            </a:extLst>
          </p:cNvPr>
          <p:cNvSpPr txBox="1"/>
          <p:nvPr/>
        </p:nvSpPr>
        <p:spPr>
          <a:xfrm>
            <a:off x="1314966" y="1000003"/>
            <a:ext cx="5923210" cy="3668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Todo código do projeto, notebook, dados, imagens, estão presentes no meu 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GitHub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Como referência foi usado informações do GitHub, e outros artigos e links do Tensorflow, ModelZoo, EdjeEletronics e Ultralitcs, Edge Impulse, entre outros.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Base de dados veio através do Eduardo Teixeira, com Roboflow, modificada com data augmentation como mencionei.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placa utilizada no projeto, Raspberry Pi 4 Model B, é emprestada pelo INATEL. A câmera é de autoria própria.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Os códigos, notebooks, foram todos manipulados e criados para alcançar os resultados, alguns foram reutilizados, pois já existiam. 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Google Shape;341;p29">
            <a:extLst>
              <a:ext uri="{FF2B5EF4-FFF2-40B4-BE49-F238E27FC236}">
                <a16:creationId xmlns:a16="http://schemas.microsoft.com/office/drawing/2014/main" id="{DDBF3D01-B131-610C-6A9A-F0968B944E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903" y="4084029"/>
            <a:ext cx="1351197" cy="1183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29;p33">
            <a:extLst>
              <a:ext uri="{FF2B5EF4-FFF2-40B4-BE49-F238E27FC236}">
                <a16:creationId xmlns:a16="http://schemas.microsoft.com/office/drawing/2014/main" id="{E32083F8-FCF2-D95C-F40C-A6DAFE7224B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211166" y="-412430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E2EA54-0AC8-6C1D-4BBF-48F5ACB31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2028" y="-14110"/>
            <a:ext cx="1867099" cy="162570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9BFBCD6-975D-3FB5-B9EB-55E35C4EB4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1538" y="1617552"/>
            <a:ext cx="2332459" cy="13004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A3846B1-452E-4B68-8230-6634A1D3BE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173856"/>
            <a:ext cx="1435332" cy="1593117"/>
          </a:xfrm>
          <a:prstGeom prst="rect">
            <a:avLst/>
          </a:prstGeom>
        </p:spPr>
      </p:pic>
      <p:sp>
        <p:nvSpPr>
          <p:cNvPr id="8" name="Google Shape;788;p53">
            <a:extLst>
              <a:ext uri="{FF2B5EF4-FFF2-40B4-BE49-F238E27FC236}">
                <a16:creationId xmlns:a16="http://schemas.microsoft.com/office/drawing/2014/main" id="{26E00472-AAE1-41A5-EB69-3D7080354F00}"/>
              </a:ext>
            </a:extLst>
          </p:cNvPr>
          <p:cNvSpPr txBox="1">
            <a:spLocks/>
          </p:cNvSpPr>
          <p:nvPr/>
        </p:nvSpPr>
        <p:spPr>
          <a:xfrm>
            <a:off x="1835102" y="316483"/>
            <a:ext cx="5473796" cy="68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 dirty="0">
                <a:solidFill>
                  <a:srgbClr val="36D636"/>
                </a:solidFill>
              </a:rPr>
              <a:t>Dados e Notas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3594947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2806" y="3613908"/>
            <a:ext cx="769103" cy="15276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Google Shape;782;p53"/>
          <p:cNvGrpSpPr/>
          <p:nvPr/>
        </p:nvGrpSpPr>
        <p:grpSpPr>
          <a:xfrm>
            <a:off x="8844804" y="2"/>
            <a:ext cx="292850" cy="316157"/>
            <a:chOff x="17701893" y="4"/>
            <a:chExt cx="586106" cy="633095"/>
          </a:xfrm>
        </p:grpSpPr>
        <p:sp>
          <p:nvSpPr>
            <p:cNvPr id="783" name="Google Shape;783;p53"/>
            <p:cNvSpPr/>
            <p:nvPr/>
          </p:nvSpPr>
          <p:spPr>
            <a:xfrm>
              <a:off x="17701894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84" name="Google Shape;784;p53"/>
            <p:cNvSpPr/>
            <p:nvPr/>
          </p:nvSpPr>
          <p:spPr>
            <a:xfrm>
              <a:off x="17701893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w="586105" h="633095" extrusionOk="0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85" name="Google Shape;785;p53"/>
          <p:cNvGrpSpPr/>
          <p:nvPr/>
        </p:nvGrpSpPr>
        <p:grpSpPr>
          <a:xfrm>
            <a:off x="556533" y="4274399"/>
            <a:ext cx="326163" cy="324720"/>
            <a:chOff x="1113839" y="8559353"/>
            <a:chExt cx="652780" cy="650242"/>
          </a:xfrm>
        </p:grpSpPr>
        <p:sp>
          <p:nvSpPr>
            <p:cNvPr id="786" name="Google Shape;786;p53"/>
            <p:cNvSpPr/>
            <p:nvPr/>
          </p:nvSpPr>
          <p:spPr>
            <a:xfrm>
              <a:off x="1113839" y="855935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87" name="Google Shape;787;p53"/>
            <p:cNvSpPr/>
            <p:nvPr/>
          </p:nvSpPr>
          <p:spPr>
            <a:xfrm>
              <a:off x="1113839" y="8559353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788" name="Google Shape;788;p53"/>
          <p:cNvSpPr txBox="1">
            <a:spLocks noGrp="1"/>
          </p:cNvSpPr>
          <p:nvPr>
            <p:ph type="title"/>
          </p:nvPr>
        </p:nvSpPr>
        <p:spPr>
          <a:xfrm>
            <a:off x="1957953" y="2106750"/>
            <a:ext cx="52281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rgbClr val="36D636"/>
                </a:solidFill>
              </a:rPr>
              <a:t>Perguntas ?!</a:t>
            </a:r>
            <a:endParaRPr sz="6000" dirty="0"/>
          </a:p>
        </p:txBody>
      </p:sp>
      <p:grpSp>
        <p:nvGrpSpPr>
          <p:cNvPr id="789" name="Google Shape;789;p53"/>
          <p:cNvGrpSpPr/>
          <p:nvPr/>
        </p:nvGrpSpPr>
        <p:grpSpPr>
          <a:xfrm>
            <a:off x="359" y="0"/>
            <a:ext cx="1118411" cy="2226102"/>
            <a:chOff x="719" y="0"/>
            <a:chExt cx="2238375" cy="4457700"/>
          </a:xfrm>
        </p:grpSpPr>
        <p:sp>
          <p:nvSpPr>
            <p:cNvPr id="790" name="Google Shape;790;p53"/>
            <p:cNvSpPr/>
            <p:nvPr/>
          </p:nvSpPr>
          <p:spPr>
            <a:xfrm>
              <a:off x="719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w="2238375" h="4457700" extrusionOk="0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w="2238375" h="4457700" extrusionOk="0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w="2238375" h="4457700" extrusionOk="0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w="2238375" h="4457700" extrusionOk="0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w="2238375" h="4457700" extrusionOk="0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w="2238375" h="4457700" extrusionOk="0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w="2238375" h="4457700" extrusionOk="0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w="2238375" h="4457700" extrusionOk="0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w="2238375" h="4457700" extrusionOk="0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w="2238375" h="4457700" extrusionOk="0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w="2238375" h="4457700" extrusionOk="0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w="2238375" h="4457700" extrusionOk="0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91" name="Google Shape;791;p53"/>
            <p:cNvSpPr/>
            <p:nvPr/>
          </p:nvSpPr>
          <p:spPr>
            <a:xfrm>
              <a:off x="1782635" y="344947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92" name="Google Shape;792;p53"/>
            <p:cNvSpPr/>
            <p:nvPr/>
          </p:nvSpPr>
          <p:spPr>
            <a:xfrm>
              <a:off x="1782630" y="3449437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2806" y="3613908"/>
            <a:ext cx="769103" cy="15276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8" name="Google Shape;798;p54"/>
          <p:cNvGrpSpPr/>
          <p:nvPr/>
        </p:nvGrpSpPr>
        <p:grpSpPr>
          <a:xfrm>
            <a:off x="8845636" y="2"/>
            <a:ext cx="292877" cy="316168"/>
            <a:chOff x="17701893" y="4"/>
            <a:chExt cx="586106" cy="633095"/>
          </a:xfrm>
        </p:grpSpPr>
        <p:sp>
          <p:nvSpPr>
            <p:cNvPr id="799" name="Google Shape;799;p54"/>
            <p:cNvSpPr/>
            <p:nvPr/>
          </p:nvSpPr>
          <p:spPr>
            <a:xfrm>
              <a:off x="17701894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0" name="Google Shape;800;p54"/>
            <p:cNvSpPr/>
            <p:nvPr/>
          </p:nvSpPr>
          <p:spPr>
            <a:xfrm>
              <a:off x="17701893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w="586105" h="633095" extrusionOk="0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801" name="Google Shape;801;p54"/>
          <p:cNvGrpSpPr/>
          <p:nvPr/>
        </p:nvGrpSpPr>
        <p:grpSpPr>
          <a:xfrm>
            <a:off x="556585" y="4274541"/>
            <a:ext cx="326194" cy="324731"/>
            <a:chOff x="1113839" y="8559353"/>
            <a:chExt cx="652780" cy="650242"/>
          </a:xfrm>
        </p:grpSpPr>
        <p:sp>
          <p:nvSpPr>
            <p:cNvPr id="802" name="Google Shape;802;p54"/>
            <p:cNvSpPr/>
            <p:nvPr/>
          </p:nvSpPr>
          <p:spPr>
            <a:xfrm>
              <a:off x="1113839" y="855935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3" name="Google Shape;803;p54"/>
            <p:cNvSpPr/>
            <p:nvPr/>
          </p:nvSpPr>
          <p:spPr>
            <a:xfrm>
              <a:off x="1113839" y="8559353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804" name="Google Shape;804;p54"/>
          <p:cNvSpPr txBox="1">
            <a:spLocks noGrp="1"/>
          </p:cNvSpPr>
          <p:nvPr>
            <p:ph type="title"/>
          </p:nvPr>
        </p:nvSpPr>
        <p:spPr>
          <a:xfrm>
            <a:off x="1118867" y="316175"/>
            <a:ext cx="40212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36D636"/>
                </a:solidFill>
              </a:rPr>
              <a:t>Agradeço!</a:t>
            </a:r>
            <a:endParaRPr sz="6000"/>
          </a:p>
        </p:txBody>
      </p:sp>
      <p:grpSp>
        <p:nvGrpSpPr>
          <p:cNvPr id="805" name="Google Shape;805;p54"/>
          <p:cNvGrpSpPr/>
          <p:nvPr/>
        </p:nvGrpSpPr>
        <p:grpSpPr>
          <a:xfrm>
            <a:off x="359" y="0"/>
            <a:ext cx="1118516" cy="2226175"/>
            <a:chOff x="719" y="0"/>
            <a:chExt cx="2238375" cy="4457700"/>
          </a:xfrm>
        </p:grpSpPr>
        <p:sp>
          <p:nvSpPr>
            <p:cNvPr id="806" name="Google Shape;806;p54"/>
            <p:cNvSpPr/>
            <p:nvPr/>
          </p:nvSpPr>
          <p:spPr>
            <a:xfrm>
              <a:off x="719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w="2238375" h="4457700" extrusionOk="0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w="2238375" h="4457700" extrusionOk="0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w="2238375" h="4457700" extrusionOk="0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w="2238375" h="4457700" extrusionOk="0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w="2238375" h="4457700" extrusionOk="0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w="2238375" h="4457700" extrusionOk="0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w="2238375" h="4457700" extrusionOk="0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w="2238375" h="4457700" extrusionOk="0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w="2238375" h="4457700" extrusionOk="0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w="2238375" h="4457700" extrusionOk="0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w="2238375" h="4457700" extrusionOk="0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w="2238375" h="4457700" extrusionOk="0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7" name="Google Shape;807;p54"/>
            <p:cNvSpPr/>
            <p:nvPr/>
          </p:nvSpPr>
          <p:spPr>
            <a:xfrm>
              <a:off x="1782635" y="3449472"/>
              <a:ext cx="304164" cy="304164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8" name="Google Shape;808;p54"/>
            <p:cNvSpPr/>
            <p:nvPr/>
          </p:nvSpPr>
          <p:spPr>
            <a:xfrm>
              <a:off x="1782630" y="3449437"/>
              <a:ext cx="304164" cy="304164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809" name="Google Shape;809;p54"/>
          <p:cNvSpPr txBox="1"/>
          <p:nvPr/>
        </p:nvSpPr>
        <p:spPr>
          <a:xfrm>
            <a:off x="1118866" y="1490549"/>
            <a:ext cx="4319545" cy="2444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ctr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Telefone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para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contato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+55 35 99725-3305</a:t>
            </a: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endParaRPr lang="pt-BR"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Email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hyago.silva@mtel.Inatel.br</a:t>
            </a: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GitHub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pt-BR" sz="1200" i="1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https://github.com/HyAgOsK</a:t>
            </a: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LinkedIn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pt-BR" sz="1200" i="1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https://www.linkedin.com/in/hyagovieira/</a:t>
            </a: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Lattes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pt-BR" sz="1200" i="1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https://lattes.cnpq.br/5278881297168482</a:t>
            </a: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10" name="Google Shape;810;p54"/>
          <p:cNvPicPr preferRelativeResize="0"/>
          <p:nvPr/>
        </p:nvPicPr>
        <p:blipFill rotWithShape="1">
          <a:blip r:embed="rId7">
            <a:alphaModFix/>
          </a:blip>
          <a:srcRect l="13867" t="2458"/>
          <a:stretch/>
        </p:blipFill>
        <p:spPr>
          <a:xfrm>
            <a:off x="5438412" y="1246175"/>
            <a:ext cx="2128500" cy="31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2"/>
          <p:cNvGrpSpPr/>
          <p:nvPr/>
        </p:nvGrpSpPr>
        <p:grpSpPr>
          <a:xfrm>
            <a:off x="0" y="4878876"/>
            <a:ext cx="288090" cy="258443"/>
            <a:chOff x="0" y="9769798"/>
            <a:chExt cx="576580" cy="517525"/>
          </a:xfrm>
        </p:grpSpPr>
        <p:sp>
          <p:nvSpPr>
            <p:cNvPr id="158" name="Google Shape;158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60" name="Google Shape;160;p22"/>
          <p:cNvGrpSpPr/>
          <p:nvPr/>
        </p:nvGrpSpPr>
        <p:grpSpPr>
          <a:xfrm>
            <a:off x="168721" y="375361"/>
            <a:ext cx="326163" cy="324733"/>
            <a:chOff x="337676" y="751648"/>
            <a:chExt cx="652780" cy="650267"/>
          </a:xfrm>
        </p:grpSpPr>
        <p:sp>
          <p:nvSpPr>
            <p:cNvPr id="161" name="Google Shape;161;p22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694350" y="550625"/>
            <a:ext cx="5524915" cy="172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Projeto e Solução 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66D2C9-32C4-E095-13CB-436DFE40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3" y="-285501"/>
            <a:ext cx="2658254" cy="23145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F6BB8BF-3BC1-C75F-957B-8C51AB913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953" y="1606725"/>
            <a:ext cx="3115626" cy="17371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000DA1E-1411-2C00-B718-1EB7E296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634" y="3343838"/>
            <a:ext cx="1435332" cy="1593117"/>
          </a:xfrm>
          <a:prstGeom prst="rect">
            <a:avLst/>
          </a:prstGeom>
        </p:spPr>
      </p:pic>
      <p:sp>
        <p:nvSpPr>
          <p:cNvPr id="7" name="Google Shape;164;p22">
            <a:extLst>
              <a:ext uri="{FF2B5EF4-FFF2-40B4-BE49-F238E27FC236}">
                <a16:creationId xmlns:a16="http://schemas.microsoft.com/office/drawing/2014/main" id="{BD382FEE-187D-A87A-86F6-8DDA439DD81B}"/>
              </a:ext>
            </a:extLst>
          </p:cNvPr>
          <p:cNvSpPr txBox="1"/>
          <p:nvPr/>
        </p:nvSpPr>
        <p:spPr>
          <a:xfrm rot="355">
            <a:off x="331838" y="1254975"/>
            <a:ext cx="58029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Utilização de algoritmos de Visão computacional para detecção de embarcações adaptados para dispositivos com capacidade computacional limitada.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Base de dados para treinamento primordial para um conhecimento sobre qual melhor modelo dentre os escolhidos.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Utilização de técnicas de compressão para tornar modelo mais rápido nas inferências e também preciso suficiente para a tarefa.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Avaliação do melhor modelo, de acordo com vídeos verificando precisão, velocidade e quantidade de recursos utilizados.</a:t>
            </a:r>
          </a:p>
        </p:txBody>
      </p:sp>
    </p:spTree>
    <p:extLst>
      <p:ext uri="{BB962C8B-B14F-4D97-AF65-F5344CB8AC3E}">
        <p14:creationId xmlns:p14="http://schemas.microsoft.com/office/powerpoint/2010/main" val="443413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926949" y="1162100"/>
            <a:ext cx="3695283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Foi adquirida através da plataforma </a:t>
            </a:r>
            <a:r>
              <a:rPr lang="pt-BR" sz="1500" u="sng" dirty="0" err="1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roboflow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com total de 4998 imagens, divididas: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treino 70%;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validação 20%;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teste 10%;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416 </a:t>
            </a:r>
            <a:r>
              <a:rPr lang="pt-BR" sz="15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px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altura e comprimento;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 classes.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Em seguida foi clonada esta base de dados, alterado algumas características das imagens de treinamento, por meio de </a:t>
            </a:r>
            <a:r>
              <a:rPr lang="pt-BR" sz="1500" b="1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augmentation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multiplicando as imagens de treinamento por três.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71" name="Google Shape;171;p23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172" name="Google Shape;172;p23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77" name="Google Shape;177;p23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178" name="Google Shape;178;p23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80" name="Google Shape;180;p23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181" name="Google Shape;181;p2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83" name="Google Shape;183;p23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184" name="Google Shape;184;p23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935645" y="647125"/>
            <a:ext cx="3410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Base de dados</a:t>
            </a:r>
            <a:endParaRPr sz="2800"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84453">
            <a:off x="4653231" y="282850"/>
            <a:ext cx="1603350" cy="16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5">
            <a:alphaModFix/>
          </a:blip>
          <a:srcRect t="6240" b="18571"/>
          <a:stretch/>
        </p:blipFill>
        <p:spPr>
          <a:xfrm rot="2">
            <a:off x="6477415" y="647124"/>
            <a:ext cx="1965461" cy="147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6">
            <a:alphaModFix/>
          </a:blip>
          <a:srcRect l="12778" t="7407"/>
          <a:stretch/>
        </p:blipFill>
        <p:spPr>
          <a:xfrm rot="6">
            <a:off x="4649225" y="1911802"/>
            <a:ext cx="1722925" cy="1829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7">
            <a:alphaModFix/>
          </a:blip>
          <a:srcRect l="1228" t="9882" r="19993" b="16803"/>
          <a:stretch/>
        </p:blipFill>
        <p:spPr>
          <a:xfrm rot="-9">
            <a:off x="6477425" y="2420678"/>
            <a:ext cx="1965450" cy="182909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6372154" y="265375"/>
            <a:ext cx="20634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Imagem original</a:t>
            </a:r>
            <a:endParaRPr sz="15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/>
        </p:nvSpPr>
        <p:spPr>
          <a:xfrm>
            <a:off x="926950" y="1162100"/>
            <a:ext cx="36846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base de dados alterada também está no </a:t>
            </a:r>
            <a:r>
              <a:rPr lang="pt-BR" sz="1500" u="sng" dirty="0" err="1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roboflow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E foi dividida em: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treino 87%;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validação 9%;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teste 4%;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416 </a:t>
            </a:r>
            <a:r>
              <a:rPr lang="pt-BR" sz="15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px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altura e comprimento.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 alterações na proporção é devido à técnica de </a:t>
            </a:r>
            <a:r>
              <a:rPr lang="pt-BR" sz="1500" b="1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augmentation</a:t>
            </a:r>
            <a:r>
              <a:rPr lang="pt-BR" sz="15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ser aplicado apenas aos arquivos de treinamento.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97" name="Google Shape;197;p24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198" name="Google Shape;198;p24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03" name="Google Shape;203;p24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04" name="Google Shape;204;p24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06" name="Google Shape;206;p24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207" name="Google Shape;207;p24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09" name="Google Shape;209;p24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210" name="Google Shape;210;p24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935645" y="647125"/>
            <a:ext cx="3410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Base de dados</a:t>
            </a:r>
            <a:endParaRPr sz="2800"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84453">
            <a:off x="4670150" y="323796"/>
            <a:ext cx="1603350" cy="16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4913900" y="1989150"/>
            <a:ext cx="38262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 características alteradas foram: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Giro: Horizontal;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Corte: 0% Min, Zoom, 9% Max Zoom;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Saturação: Entre −25% e +25%;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Brilho: Entre −15% e +15%;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Exposição: Entre −10% e +10%;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Desfoque: Até 0.9px;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Tamanho original 416x416px;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Auto orientação.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220" name="Google Shape;220;p25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25" name="Google Shape;225;p25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26" name="Google Shape;226;p25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28" name="Google Shape;228;p25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229" name="Google Shape;229;p25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31" name="Google Shape;231;p25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232" name="Google Shape;232;p2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935650" y="647125"/>
            <a:ext cx="6002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Base de dados - balanceamento</a:t>
            </a:r>
            <a:endParaRPr sz="2800"/>
          </a:p>
        </p:txBody>
      </p:sp>
      <p:pic>
        <p:nvPicPr>
          <p:cNvPr id="235" name="Google Shape;2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84457">
            <a:off x="6511805" y="186330"/>
            <a:ext cx="922666" cy="922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/>
          <p:cNvPicPr preferRelativeResize="0"/>
          <p:nvPr/>
        </p:nvPicPr>
        <p:blipFill rotWithShape="1">
          <a:blip r:embed="rId4">
            <a:alphaModFix/>
          </a:blip>
          <a:srcRect l="5695" t="4095" b="4497"/>
          <a:stretch/>
        </p:blipFill>
        <p:spPr>
          <a:xfrm>
            <a:off x="168725" y="1478175"/>
            <a:ext cx="2793700" cy="287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 rotWithShape="1">
          <a:blip r:embed="rId5">
            <a:alphaModFix/>
          </a:blip>
          <a:srcRect l="4789" t="4254" b="4446"/>
          <a:stretch/>
        </p:blipFill>
        <p:spPr>
          <a:xfrm>
            <a:off x="6053025" y="1478175"/>
            <a:ext cx="2820475" cy="28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 rotWithShape="1">
          <a:blip r:embed="rId6">
            <a:alphaModFix/>
          </a:blip>
          <a:srcRect l="4743" t="4086" b="4697"/>
          <a:stretch/>
        </p:blipFill>
        <p:spPr>
          <a:xfrm>
            <a:off x="3104375" y="1478175"/>
            <a:ext cx="2852900" cy="28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390775" y="1202425"/>
            <a:ext cx="23496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10368 - Treinamento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3397200" y="1202425"/>
            <a:ext cx="23496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1042 - Validação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6288463" y="1202425"/>
            <a:ext cx="23496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500 - Teste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7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269" name="Google Shape;269;p27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74" name="Google Shape;274;p27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75" name="Google Shape;275;p27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77" name="Google Shape;277;p27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278" name="Google Shape;278;p27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80" name="Google Shape;280;p27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281" name="Google Shape;281;p27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83" name="Google Shape;283;p27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pic>
        <p:nvPicPr>
          <p:cNvPr id="284" name="Google Shape;28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6069" y="3176"/>
            <a:ext cx="2933945" cy="513715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 txBox="1"/>
          <p:nvPr/>
        </p:nvSpPr>
        <p:spPr>
          <a:xfrm>
            <a:off x="926950" y="1162100"/>
            <a:ext cx="46326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Foram escolhidos três modelos de Inteligência Artificial: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Faster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Objects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More 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Objects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1951</Words>
  <Application>Microsoft Office PowerPoint</Application>
  <PresentationFormat>Apresentação na tela (16:9)</PresentationFormat>
  <Paragraphs>608</Paragraphs>
  <Slides>42</Slides>
  <Notes>42</Notes>
  <HiddenSlides>0</HiddenSlides>
  <MMClips>6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42</vt:i4>
      </vt:variant>
    </vt:vector>
  </HeadingPairs>
  <TitlesOfParts>
    <vt:vector size="46" baseType="lpstr">
      <vt:lpstr>Arial</vt:lpstr>
      <vt:lpstr>Trebuchet MS</vt:lpstr>
      <vt:lpstr>Simple Light</vt:lpstr>
      <vt:lpstr>Office Theme</vt:lpstr>
      <vt:lpstr>EdgeML e Visão Computacional para Detecção de Embarcações em Tempo Real</vt:lpstr>
      <vt:lpstr>Apresentação do PowerPoint</vt:lpstr>
      <vt:lpstr>Apresentação do PowerPoint</vt:lpstr>
      <vt:lpstr>Desafios Atuais na Computação de borda e Visão computacional   </vt:lpstr>
      <vt:lpstr>Projeto e Solução    </vt:lpstr>
      <vt:lpstr>Base de dados</vt:lpstr>
      <vt:lpstr>Base de dados</vt:lpstr>
      <vt:lpstr>Base de dados - balanceamento</vt:lpstr>
      <vt:lpstr>Treinamento dos Modelos</vt:lpstr>
      <vt:lpstr>Treinamento dos Modelos</vt:lpstr>
      <vt:lpstr>Treinamento dos Modelos - FOMO</vt:lpstr>
      <vt:lpstr>Treinamento dos Modelos</vt:lpstr>
      <vt:lpstr>Treinamento dos Modelos - MobilenetV2</vt:lpstr>
      <vt:lpstr>Treinamento dos Modelos</vt:lpstr>
      <vt:lpstr>Treinamento dos Modelos</vt:lpstr>
      <vt:lpstr>Dispositivos</vt:lpstr>
      <vt:lpstr>Consumo em tempo real</vt:lpstr>
      <vt:lpstr>Apresentação do PowerPoint</vt:lpstr>
      <vt:lpstr>Apresentação do PowerPoint</vt:lpstr>
      <vt:lpstr>Resultado</vt:lpstr>
      <vt:lpstr>Resultado</vt:lpstr>
      <vt:lpstr>Resultado</vt:lpstr>
      <vt:lpstr>Resultado da Detecção em tempo real  Foram escolhidas aleatoriamente, 10 imagens de teste:</vt:lpstr>
      <vt:lpstr>Setup de configuração </vt:lpstr>
      <vt:lpstr>Resultado da Detecção em tempo real</vt:lpstr>
      <vt:lpstr>Resultado da Detecção em tempo real</vt:lpstr>
      <vt:lpstr>Resultado da Detecção em tempo real</vt:lpstr>
      <vt:lpstr>Observação</vt:lpstr>
      <vt:lpstr>Resultado</vt:lpstr>
      <vt:lpstr>Resultado</vt:lpstr>
      <vt:lpstr>Resultados em Múltiplas Detecções</vt:lpstr>
      <vt:lpstr>Resultados em Múltiplas Detecções</vt:lpstr>
      <vt:lpstr>Resultados em Múltiplas Detecções</vt:lpstr>
      <vt:lpstr>Resultados em Múltiplas Detecções</vt:lpstr>
      <vt:lpstr>Resultados em Múltiplas Detecções</vt:lpstr>
      <vt:lpstr>Desempenho dos modelos em partes  </vt:lpstr>
      <vt:lpstr>Desempenho dos modelos em partes  </vt:lpstr>
      <vt:lpstr>Trabalhos futuros</vt:lpstr>
      <vt:lpstr>Trabalhos futuros</vt:lpstr>
      <vt:lpstr>Apresentação do PowerPoint</vt:lpstr>
      <vt:lpstr>Perguntas ?!</vt:lpstr>
      <vt:lpstr>Agradeço!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EdgeML e Visão Computacional para Detecção de Embarcações em Tempo Real</dc:title>
  <dc:creator>Hyago Barbosa</dc:creator>
  <cp:lastModifiedBy>Hyago Silva</cp:lastModifiedBy>
  <cp:revision>13</cp:revision>
  <dcterms:modified xsi:type="dcterms:W3CDTF">2024-04-09T23:12:47Z</dcterms:modified>
</cp:coreProperties>
</file>